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75147982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небольшие осадки (дождь, снег), гололед. Ветер северо-восточный, восточный 7-12, порывы 15 м/с. Температура воздуха ночью 10-12 мороза, днем 0-2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снег), метель, гололед.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4972967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5635</TotalTime>
  <Words>579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1058</cp:revision>
  <cp:lastPrinted>2021-07-01T03:56:27Z</cp:lastPrinted>
  <dcterms:created xsi:type="dcterms:W3CDTF">2024-09-22T07:48:17Z</dcterms:created>
  <dcterms:modified xsi:type="dcterms:W3CDTF">2026-02-19T07:11:30Z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