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33"/>
  </p:normalViewPr>
  <p:slideViewPr>
    <p:cSldViewPr snapToGrid="0">
      <p:cViewPr varScale="1">
        <p:scale>
          <a:sx n="103" d="100"/>
          <a:sy n="103" d="100"/>
        </p:scale>
        <p:origin x="153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381786999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50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19 февраля </a:t>
                      </a:r>
                      <a:r>
                        <a:rPr sz="1200" dirty="0"/>
                        <a:t>202</a:t>
                      </a:r>
                      <a:r>
                        <a:rPr lang="ru-RU" sz="1200" dirty="0"/>
                        <a:t>6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19 февраля </a:t>
            </a:r>
            <a:r>
              <a:rPr dirty="0"/>
              <a:t>202</a:t>
            </a:r>
            <a:r>
              <a:rPr lang="ru-RU" dirty="0"/>
              <a:t>6</a:t>
            </a:r>
            <a:r>
              <a:rPr dirty="0"/>
              <a:t>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88592" y="155913"/>
            <a:ext cx="4637406" cy="23390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20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19 февраля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20 февраля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360000"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Ночью и утром туман. Ветер восточный, юго-восточный ночью 2-7, днем 9-14 м/с. Температура воздуха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20-22, днем 8-10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indent="360000" algn="just" eaLnBrk="1" hangingPunct="1">
              <a:spcBef>
                <a:spcPct val="0"/>
              </a:spcBef>
              <a:buFontTx/>
              <a:buNone/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360000" algn="just" eaLnBrk="1" hangingPunct="1">
              <a:spcBef>
                <a:spcPct val="0"/>
              </a:spcBef>
              <a:buFontTx/>
              <a:buNone/>
            </a:pPr>
            <a:endParaRPr lang="ru-RU" altLang="ru-RU" sz="3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21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20 февраля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08 ч. 21 февраля</a:t>
            </a:r>
            <a:endParaRPr lang="ru-RU" altLang="ru-RU" sz="105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algn="just" eaLnBrk="1">
              <a:spcBef>
                <a:spcPct val="0"/>
              </a:spcBef>
              <a:buFontTx/>
              <a:buNone/>
            </a:pPr>
            <a:endParaRPr lang="ru-RU" altLang="ru-RU" sz="3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360000" algn="just" eaLnBrk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Переменная облачность, без осадков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. Ветер восточный, юго-восточный 9-14 м/с. Температура воздуха 20-22</a:t>
            </a: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мороза.</a:t>
            </a:r>
            <a:endParaRPr lang="en-US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13357" y="2589211"/>
            <a:ext cx="4587875" cy="101565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54013" algn="just" eaLnBrk="1" hangingPunct="1">
              <a:defRPr/>
            </a:pP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indent="354013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городу ожидается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2313055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49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Кабанбай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53, Назарбаев Университет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</a:t>
            </a:r>
            <a:r>
              <a:rPr dirty="0" err="1"/>
              <a:t>д</a:t>
            </a:r>
            <a:r>
              <a:rPr dirty="0"/>
              <a:t>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</a:t>
            </a:r>
            <a:r>
              <a:rPr dirty="0"/>
              <a:t>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К</a:t>
            </a:r>
            <a:r>
              <a:rPr dirty="0"/>
              <a:t>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Айгисинова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Н.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Саханова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889</TotalTime>
  <Words>645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99</cp:revision>
  <dcterms:modified xsi:type="dcterms:W3CDTF">2026-02-19T08:45:54Z</dcterms:modified>
</cp:coreProperties>
</file>