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4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" sz="1200" smtClean="0">
                <a:latin typeface="Times New Roman" pitchFamily="18" charset="0"/>
                <a:cs typeface="Times New Roman" pitchFamily="18" charset="0"/>
              </a:rPr>
              <a:t>ночью и утром дождь, туман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" sz="120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" sz="120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" sz="120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</a:t>
            </a:r>
            <a:r>
              <a:rPr lang="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февраля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" sz="1200" smtClean="0">
                <a:latin typeface="Times New Roman" pitchFamily="18" charset="0"/>
                <a:cs typeface="Times New Roman" pitchFamily="18" charset="0"/>
              </a:rPr>
              <a:t>осадки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" sz="120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</a:t>
            </a:r>
            <a:r>
              <a:rPr lang="" sz="120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" sz="120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429000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" altLang="ru-RU" sz="1200" b="1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" sz="11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" sz="11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" sz="11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" sz="11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" sz="11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" sz="11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" sz="11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" sz="11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" sz="11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" sz="11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 К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22312</TotalTime>
  <Words>577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5552</cp:revision>
  <cp:lastPrinted>2021-07-01T03:56:27Z</cp:lastPrinted>
  <dcterms:created xsi:type="dcterms:W3CDTF">2018-03-27T06:03:00Z</dcterms:created>
  <dcterms:modified xsi:type="dcterms:W3CDTF">2026-02-19T06:52:56Z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