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419299574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</a:t>
                      </a:r>
                      <a:r>
                        <a:rPr kumimoji="0" lang="x-none" sz="1200" b="1" i="1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 </a:t>
                      </a:r>
                      <a:r>
                        <a:rPr kumimoji="0" lang="kk-KZ" sz="12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200" b="1" i="1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378541707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</a:t>
                      </a:r>
                      <a:r>
                        <a:rPr kumimoji="0" lang="kk-KZ" sz="14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400" b="1" i="1" u="none" strike="noStrike" kern="1200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Туркестан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февраля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88471318"/>
              </p:ext>
            </p:extLst>
          </p:nvPr>
        </p:nvGraphicFramePr>
        <p:xfrm>
          <a:off x="4998800" y="3933056"/>
          <a:ext cx="4596515" cy="18793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2388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0,478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1,419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2077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2026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Ночью и утром туман. Ветер юго-восточный с переходом на юго-западный 8-13, порывы 15-20 м/с. Температура воздуха ночью 6-8, днем 19-21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февраля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21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2026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дождь.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8-13,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порывы            15-20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2-4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214554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Алаша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Байтак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район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Оралман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2 – в центре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Б. Саттарханова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А.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Сандыбая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58В 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м.к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Бекзата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Әмірова 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Д.Қ.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2804314788"/>
              </p:ext>
            </p:extLst>
          </p:nvPr>
        </p:nvGraphicFramePr>
        <p:xfrm>
          <a:off x="5002403" y="548152"/>
          <a:ext cx="4704359" cy="652272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пониженное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повышенное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высокое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14353</TotalTime>
  <Words>592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3954</cp:revision>
  <cp:lastPrinted>2021-07-01T03:56:27Z</cp:lastPrinted>
  <dcterms:created xsi:type="dcterms:W3CDTF">2018-03-27T06:03:00Z</dcterms:created>
  <dcterms:modified xsi:type="dcterms:W3CDTF">2026-02-19T06:53:43Z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