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106683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047191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с переходом на юго-западный 8-13, порывы 15-20 м/с. Температура воздуха ночью 6-8, днем 22-24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 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  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14345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3951</cp:revision>
  <cp:lastPrinted>2021-07-01T03:56:27Z</cp:lastPrinted>
  <dcterms:created xsi:type="dcterms:W3CDTF">2018-03-27T06:03:00Z</dcterms:created>
  <dcterms:modified xsi:type="dcterms:W3CDTF">2026-02-19T07:02:06Z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