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4872879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19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en-US" altLang="ru-RU" sz="1200" b="1" kern="0" dirty="0">
                <a:solidFill>
                  <a:srgbClr val="000000"/>
                </a:solidFill>
                <a:latin typeface="Times New Roman" panose="02020603050405020304" pitchFamily="18" charset="0"/>
                <a:ea typeface="Calibri"/>
                <a:cs typeface="Times New Roman" pitchFamily="18" charset="0"/>
                <a:sym typeface="Calibri"/>
              </a:rPr>
              <a:t>1</a:t>
            </a:r>
            <a:r>
              <a:rPr lang="kk-KZ" altLang="ru-RU" sz="1200" b="1" kern="0" dirty="0">
                <a:solidFill>
                  <a:srgbClr val="000000"/>
                </a:solidFill>
                <a:latin typeface="Times New Roman" panose="02020603050405020304" pitchFamily="18" charset="0"/>
                <a:ea typeface="Calibri"/>
                <a:cs typeface="Times New Roman" pitchFamily="18" charset="0"/>
                <a:sym typeface="Calibri"/>
              </a:rPr>
              <a:t>9</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20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Тү</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таңертең</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тұман</a:t>
            </a:r>
            <a:r>
              <a:rPr lang="kk-KZ" sz="1200" dirty="0">
                <a:latin typeface="Times New Roman" panose="02020603050405020304" pitchFamily="18" charset="0"/>
                <a:ea typeface="Calibri"/>
                <a:cs typeface="Times New Roman" panose="02020603050405020304" pitchFamily="18" charset="0"/>
              </a:rPr>
              <a:t>.</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a:t>
            </a:r>
            <a:r>
              <a:rPr lang="ru-RU" sz="1200" dirty="0" err="1">
                <a:latin typeface="Times New Roman" panose="02020603050405020304" pitchFamily="18" charset="0"/>
                <a:ea typeface="Calibri"/>
                <a:cs typeface="Times New Roman" panose="02020603050405020304" pitchFamily="18" charset="0"/>
              </a:rPr>
              <a:t>ығыстан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оңтүстік-шығыстан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2-7,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20-22</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8-10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21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20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21</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20-22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1396324046"/>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924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66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19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4422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b="1" dirty="0">
                <a:solidFill>
                  <a:schemeClr val="tx1"/>
                </a:solidFill>
                <a:latin typeface="Times New Roman" pitchFamily="18" charset="0"/>
                <a:cs typeface="Times New Roman" pitchFamily="18" charset="0"/>
              </a:rPr>
              <a:t>22 </a:t>
            </a:r>
            <a:r>
              <a:rPr lang="ru-RU" altLang="ru-RU" sz="1200" b="1" dirty="0" err="1">
                <a:solidFill>
                  <a:schemeClr val="tx1"/>
                </a:solidFill>
                <a:latin typeface="Times New Roman" pitchFamily="18" charset="0"/>
                <a:cs typeface="Times New Roman" pitchFamily="18" charset="0"/>
              </a:rPr>
              <a:t>ақпанда</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түнде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b="1" dirty="0">
                <a:solidFill>
                  <a:schemeClr val="tx1"/>
                </a:solidFill>
                <a:latin typeface="Times New Roman" pitchFamily="18" charset="0"/>
                <a:cs typeface="Times New Roman" pitchFamily="18" charset="0"/>
              </a:rPr>
              <a:t>22 </a:t>
            </a:r>
            <a:r>
              <a:rPr lang="ru-RU" altLang="ru-RU" sz="1200" b="1" dirty="0" err="1">
                <a:solidFill>
                  <a:schemeClr val="tx1"/>
                </a:solidFill>
                <a:latin typeface="Times New Roman" pitchFamily="18" charset="0"/>
                <a:cs typeface="Times New Roman" pitchFamily="18" charset="0"/>
              </a:rPr>
              <a:t>ақпанда</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түнде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682</TotalTime>
  <Words>670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88</cp:revision>
  <dcterms:modified xsi:type="dcterms:W3CDTF">2026-02-19T08:45:38Z</dcterms:modified>
</cp:coreProperties>
</file>