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9845585"/>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№50</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Жолдарда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8-13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21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11-13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9710625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27280</TotalTime>
  <Words>604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5192</cp:revision>
  <cp:lastPrinted>2021-07-01T07:38:07Z</cp:lastPrinted>
  <dcterms:created xsi:type="dcterms:W3CDTF">2018-03-27T06:03:00Z</dcterms:created>
  <dcterms:modified xsi:type="dcterms:W3CDTF">2026-02-19T07:21:14Z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