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11706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19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Жел солтүстік-батыстан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14-16°, күндіз 10-12° 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20</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21</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4-9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0474442"/>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19676</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4072</cp:revision>
  <cp:lastPrinted>2021-07-01T03:56:27Z</cp:lastPrinted>
  <dcterms:created xsi:type="dcterms:W3CDTF">2018-03-27T06:03:00Z</dcterms:created>
  <dcterms:modified xsi:type="dcterms:W3CDTF">2026-02-19T07:56:46Z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