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67477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оңтүстік-шығыстан жел соғады, түнде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23-25, күндіз 11-13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9-14 м/с.  Ауа температурасы түнде 15-17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19978221"/>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21193</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4062</cp:revision>
  <cp:lastPrinted>2021-07-01T07:38:07Z</cp:lastPrinted>
  <dcterms:created xsi:type="dcterms:W3CDTF">2018-03-27T06:03:00Z</dcterms:created>
  <dcterms:modified xsi:type="dcterms:W3CDTF">2026-02-19T07:44:24Z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