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5062067"/>
              </p:ext>
            </p:extLst>
          </p:nvPr>
        </p:nvGraphicFramePr>
        <p:xfrm>
          <a:off x="344488" y="2436673"/>
          <a:ext cx="4464268" cy="1640400"/>
        </p:xfrm>
        <a:graphic>
          <a:graphicData uri="http://schemas.openxmlformats.org/drawingml/2006/table">
            <a:tbl>
              <a:tblPr/>
              <a:tblGrid>
                <a:gridCol w="4464268">
                  <a:extLst>
                    <a:ext uri="{9D8B030D-6E8A-4147-A177-3AD203B41FA5}">
                      <a16:colId xmlns:a16="http://schemas.microsoft.com/office/drawing/2014/main" xmlns=""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320833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2349254"/>
              </p:ext>
            </p:extLst>
          </p:nvPr>
        </p:nvGraphicFramePr>
        <p:xfrm>
          <a:off x="5033858" y="5330531"/>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7980" y="4603341"/>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20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19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20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20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21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11054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31361</TotalTime>
  <Words>576</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4170</cp:revision>
  <cp:lastPrinted>2021-07-01T07:38:07Z</cp:lastPrinted>
  <dcterms:created xsi:type="dcterms:W3CDTF">2018-03-27T06:03:00Z</dcterms:created>
  <dcterms:modified xsi:type="dcterms:W3CDTF">2026-02-19T06:42:24Z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