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9582706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№50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38413667"/>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0.094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603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0.121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0.511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0.055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0.55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0.061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20</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ақпанға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19 </a:t>
            </a:r>
            <a:r>
              <a:rPr lang="kk-KZ" altLang="ru-RU" sz="1100" b="1" dirty="0" smtClean="0">
                <a:latin typeface="Times New Roman" panose="02020603050405020304" pitchFamily="18" charset="0"/>
                <a:cs typeface="Times New Roman" panose="02020603050405020304" pitchFamily="18" charset="0"/>
              </a:rPr>
              <a:t>ақпан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ақпан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 (жаңбыр,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жаяу</a:t>
            </a:r>
            <a:r>
              <a:rPr lang="ru-RU" sz="1100" dirty="0" smtClean="0">
                <a:latin typeface="Times New Roman" pitchFamily="18" charset="0"/>
                <a:cs typeface="Times New Roman" pitchFamily="18" charset="0"/>
              </a:rPr>
              <a:t> б</a:t>
            </a:r>
            <a:r>
              <a:rPr lang="kk-KZ" sz="1100" dirty="0" smtClean="0">
                <a:latin typeface="Times New Roman" pitchFamily="18" charset="0"/>
                <a:cs typeface="Times New Roman" pitchFamily="18" charset="0"/>
              </a:rPr>
              <a:t>ұрқасын, көктайғақ</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оңтүстік-шығыстан оңтүстік-батысқа ауысып </a:t>
            </a:r>
            <a:r>
              <a:rPr lang="kk-KZ" sz="1100" dirty="0" smtClean="0">
                <a:latin typeface="Times New Roman" pitchFamily="18" charset="0"/>
                <a:cs typeface="Times New Roman" pitchFamily="18" charset="0"/>
              </a:rPr>
              <a:t>соғады, күші </a:t>
            </a:r>
            <a:r>
              <a:rPr lang="kk-KZ" sz="1100" dirty="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4</a:t>
            </a:r>
            <a:r>
              <a:rPr lang="kk-KZ" sz="1100" dirty="0" smtClean="0">
                <a:latin typeface="Times New Roman" pitchFamily="18" charset="0"/>
                <a:cs typeface="Times New Roman" pitchFamily="18" charset="0"/>
              </a:rPr>
              <a:t>-6,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аяз.</a:t>
            </a:r>
            <a:r>
              <a:rPr lang="kk-KZ" sz="1100" b="1" dirty="0" smtClean="0">
                <a:solidFill>
                  <a:srgbClr val="000000"/>
                </a:solidFill>
                <a:latin typeface="Times New Roman" pitchFamily="18" charset="0"/>
                <a:cs typeface="Times New Roman" pitchFamily="18" charset="0"/>
                <a:sym typeface="+mn-ea"/>
              </a:rPr>
              <a:t> </a:t>
            </a:r>
          </a:p>
          <a:p>
            <a:pPr lvl="0" indent="144000" algn="ct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21 </a:t>
            </a:r>
            <a:r>
              <a:rPr lang="kk-KZ" sz="1100" b="1" dirty="0" smtClean="0">
                <a:solidFill>
                  <a:srgbClr val="000000"/>
                </a:solidFill>
                <a:latin typeface="Times New Roman" pitchFamily="18" charset="0"/>
                <a:cs typeface="Times New Roman" pitchFamily="18" charset="0"/>
                <a:sym typeface="+mn-ea"/>
              </a:rPr>
              <a:t>ақпан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20</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 қар, бұрқасын, тұман, көктайғақ. Жел </a:t>
            </a:r>
            <a:r>
              <a:rPr lang="kk-KZ" sz="1100" dirty="0" smtClean="0">
                <a:latin typeface="Times New Roman" pitchFamily="18" charset="0"/>
                <a:cs typeface="Times New Roman" pitchFamily="18" charset="0"/>
              </a:rPr>
              <a:t>оңтүстік-батыстан соғады</a:t>
            </a:r>
            <a:r>
              <a:rPr lang="kk-KZ" sz="1100" dirty="0" smtClean="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9-14,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9-11 </a:t>
            </a:r>
            <a:r>
              <a:rPr lang="kk-KZ" sz="1100" dirty="0" smtClean="0">
                <a:latin typeface="Times New Roman" pitchFamily="18" charset="0"/>
                <a:cs typeface="Times New Roman" pitchFamily="18" charset="0"/>
              </a:rPr>
              <a:t>градус аяз.</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20</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21 </a:t>
            </a:r>
            <a:r>
              <a:rPr lang="kk-KZ" sz="11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38837</TotalTime>
  <Words>584</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7287</cp:revision>
  <cp:lastPrinted>2021-07-01T03:56:27Z</cp:lastPrinted>
  <dcterms:created xsi:type="dcterms:W3CDTF">2018-03-27T06:03:00Z</dcterms:created>
  <dcterms:modified xsi:type="dcterms:W3CDTF">2026-02-19T06:50:42Z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