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253" autoAdjust="0"/>
  </p:normalViewPr>
  <p:slideViewPr>
    <p:cSldViewPr showGuides="1">
      <p:cViewPr varScale="1">
        <p:scale>
          <a:sx n="112" d="100"/>
          <a:sy n="112" d="100"/>
        </p:scale>
        <p:origin x="202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8641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FFFFFF"/>
              </a:solidFill>
              <a:effectLst/>
              <a:uLnTx/>
              <a:uFillTx/>
              <a:latin typeface="Times New Roman" panose="02020603050405020304" pitchFamily="18" charset="0"/>
              <a:cs typeface="Times New Roman" panose="02020603050405020304" pitchFamily="18" charset="0"/>
            </a:endParaRPr>
          </a:p>
        </p:txBody>
      </p:sp>
      <p:cxnSp>
        <p:nvCxnSpPr>
          <p:cNvPr id="13" name="Прямая соединительная линия 12"/>
          <p:cNvCxnSpPr>
            <a:cxnSpLocks noChangeAspect="1"/>
          </p:cNvCxnSpPr>
          <p:nvPr/>
        </p:nvCxnSpPr>
        <p:spPr>
          <a:xfrm>
            <a:off x="4957612" y="111026"/>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08853558"/>
              </p:ext>
            </p:extLst>
          </p:nvPr>
        </p:nvGraphicFramePr>
        <p:xfrm>
          <a:off x="416496" y="2511207"/>
          <a:ext cx="4465638" cy="20069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050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19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ақпан</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31383" y="215900"/>
            <a:ext cx="4816721" cy="1954381"/>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Ақтөбе</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бойынша</a:t>
            </a:r>
            <a:endParaRPr lang="ru-RU" altLang="ru-RU" sz="1100" b="1" dirty="0">
              <a:latin typeface="Times New Roman" pitchFamily="18" charset="0"/>
              <a:cs typeface="Times New Roman" pitchFamily="18" charset="0"/>
            </a:endParaRPr>
          </a:p>
          <a:p>
            <a:pPr algn="ctr"/>
            <a:r>
              <a:rPr lang="kk-KZ" sz="1100" b="1" dirty="0" smtClean="0">
                <a:latin typeface="Times New Roman" panose="02020603050405020304" pitchFamily="18" charset="0"/>
                <a:cs typeface="Times New Roman" panose="02020603050405020304" pitchFamily="18" charset="0"/>
              </a:rPr>
              <a:t>20</a:t>
            </a:r>
            <a:r>
              <a:rPr lang="kk-KZ" sz="1100" b="1" dirty="0" smtClean="0">
                <a:latin typeface="Times New Roman" panose="02020603050405020304" pitchFamily="18" charset="0"/>
                <a:cs typeface="Times New Roman" panose="02020603050405020304" pitchFamily="18" charset="0"/>
              </a:rPr>
              <a:t> </a:t>
            </a:r>
            <a:r>
              <a:rPr lang="kk-KZ" sz="1100" b="1" dirty="0" smtClean="0">
                <a:latin typeface="Times New Roman" panose="02020603050405020304" pitchFamily="18" charset="0"/>
                <a:cs typeface="Times New Roman" panose="02020603050405020304" pitchFamily="18" charset="0"/>
              </a:rPr>
              <a:t>ақпанға а</a:t>
            </a:r>
            <a:r>
              <a:rPr lang="kk-KZ" altLang="ru-RU" sz="1100" b="1" dirty="0" smtClean="0">
                <a:latin typeface="Times New Roman" pitchFamily="18" charset="0"/>
                <a:cs typeface="Times New Roman" pitchFamily="18" charset="0"/>
              </a:rPr>
              <a:t>уа-райы </a:t>
            </a:r>
            <a:r>
              <a:rPr lang="kk-KZ" altLang="ru-RU" sz="1100" b="1" dirty="0">
                <a:latin typeface="Times New Roman" pitchFamily="18" charset="0"/>
                <a:cs typeface="Times New Roman" pitchFamily="18" charset="0"/>
              </a:rPr>
              <a:t>болжамы</a:t>
            </a:r>
            <a:endParaRPr lang="ru-RU" altLang="ru-RU" sz="1100" b="1" dirty="0">
              <a:latin typeface="Times New Roman" pitchFamily="18" charset="0"/>
              <a:cs typeface="Times New Roman" pitchFamily="18" charset="0"/>
            </a:endParaRPr>
          </a:p>
          <a:p>
            <a:pPr algn="ctr"/>
            <a:r>
              <a:rPr lang="ru-RU" altLang="ru-RU" sz="1100" b="1" dirty="0" smtClean="0">
                <a:solidFill>
                  <a:srgbClr val="000000"/>
                </a:solidFill>
                <a:latin typeface="Times New Roman" pitchFamily="18" charset="0"/>
                <a:cs typeface="Times New Roman" pitchFamily="18" charset="0"/>
              </a:rPr>
              <a:t>2026 ж. </a:t>
            </a:r>
            <a:r>
              <a:rPr lang="kk-KZ" sz="1100" b="1" dirty="0" smtClean="0">
                <a:latin typeface="Times New Roman" panose="02020603050405020304" pitchFamily="18" charset="0"/>
                <a:cs typeface="Times New Roman" panose="02020603050405020304" pitchFamily="18" charset="0"/>
              </a:rPr>
              <a:t>19 </a:t>
            </a:r>
            <a:r>
              <a:rPr lang="kk-KZ" sz="1100" b="1" dirty="0">
                <a:latin typeface="Times New Roman" panose="02020603050405020304" pitchFamily="18" charset="0"/>
                <a:cs typeface="Times New Roman" panose="02020603050405020304" pitchFamily="18" charset="0"/>
              </a:rPr>
              <a:t>ақпан </a:t>
            </a:r>
            <a:r>
              <a:rPr lang="ru-RU" altLang="ru-RU" sz="1100" b="1" dirty="0" err="1" smtClean="0">
                <a:solidFill>
                  <a:srgbClr val="000000"/>
                </a:solidFill>
                <a:latin typeface="Times New Roman" pitchFamily="18" charset="0"/>
                <a:cs typeface="Times New Roman" pitchFamily="18" charset="0"/>
              </a:rPr>
              <a:t>сағ</a:t>
            </a:r>
            <a:r>
              <a:rPr lang="ru-RU" altLang="ru-RU" sz="1100" b="1" dirty="0">
                <a:solidFill>
                  <a:srgbClr val="000000"/>
                </a:solidFill>
                <a:latin typeface="Times New Roman" pitchFamily="18" charset="0"/>
                <a:cs typeface="Times New Roman" pitchFamily="18" charset="0"/>
              </a:rPr>
              <a:t>. </a:t>
            </a:r>
            <a:r>
              <a:rPr lang="ru-RU" altLang="ru-RU" sz="1100" b="1" dirty="0" smtClean="0">
                <a:solidFill>
                  <a:srgbClr val="000000"/>
                </a:solidFill>
                <a:latin typeface="Times New Roman" pitchFamily="18" charset="0"/>
                <a:cs typeface="Times New Roman" pitchFamily="18" charset="0"/>
              </a:rPr>
              <a:t>20-дан</a:t>
            </a:r>
            <a:r>
              <a:rPr lang="ru-RU" sz="1100" b="1" dirty="0" smtClean="0">
                <a:latin typeface="Times New Roman" panose="02020603050405020304" pitchFamily="18" charset="0"/>
                <a:cs typeface="Times New Roman" panose="02020603050405020304" pitchFamily="18" charset="0"/>
              </a:rPr>
              <a:t> </a:t>
            </a:r>
            <a:r>
              <a:rPr lang="kk-KZ" sz="1100" b="1" dirty="0" smtClean="0">
                <a:latin typeface="Times New Roman" panose="02020603050405020304" pitchFamily="18" charset="0"/>
                <a:cs typeface="Times New Roman" panose="02020603050405020304" pitchFamily="18" charset="0"/>
              </a:rPr>
              <a:t>20</a:t>
            </a:r>
            <a:r>
              <a:rPr lang="kk-KZ" sz="1100" b="1" dirty="0" smtClean="0">
                <a:latin typeface="Times New Roman" panose="02020603050405020304" pitchFamily="18" charset="0"/>
                <a:cs typeface="Times New Roman" panose="02020603050405020304" pitchFamily="18" charset="0"/>
              </a:rPr>
              <a:t> </a:t>
            </a:r>
            <a:r>
              <a:rPr lang="kk-KZ" sz="1100" b="1" dirty="0" smtClean="0">
                <a:latin typeface="Times New Roman" panose="02020603050405020304" pitchFamily="18" charset="0"/>
                <a:cs typeface="Times New Roman" panose="02020603050405020304" pitchFamily="18" charset="0"/>
              </a:rPr>
              <a:t>ақпан </a:t>
            </a:r>
            <a:r>
              <a:rPr lang="ru-RU" altLang="ru-RU" sz="1100" b="1" dirty="0" err="1" smtClean="0">
                <a:solidFill>
                  <a:srgbClr val="000000"/>
                </a:solidFill>
                <a:latin typeface="Times New Roman" pitchFamily="18" charset="0"/>
                <a:cs typeface="Times New Roman" pitchFamily="18" charset="0"/>
              </a:rPr>
              <a:t>сағ</a:t>
            </a:r>
            <a:r>
              <a:rPr lang="ru-RU" altLang="ru-RU" sz="1100" b="1" dirty="0">
                <a:solidFill>
                  <a:srgbClr val="000000"/>
                </a:solidFill>
                <a:latin typeface="Times New Roman" pitchFamily="18" charset="0"/>
                <a:cs typeface="Times New Roman" pitchFamily="18" charset="0"/>
              </a:rPr>
              <a:t>. 20-ға </a:t>
            </a:r>
            <a:r>
              <a:rPr lang="ru-RU" altLang="ru-RU" sz="1100" b="1" dirty="0" err="1" smtClean="0">
                <a:solidFill>
                  <a:srgbClr val="000000"/>
                </a:solidFill>
                <a:latin typeface="Times New Roman" pitchFamily="18" charset="0"/>
                <a:cs typeface="Times New Roman" pitchFamily="18" charset="0"/>
              </a:rPr>
              <a:t>дейін</a:t>
            </a:r>
            <a:endParaRPr lang="ru-RU" altLang="ru-RU" sz="1100" b="1" dirty="0">
              <a:solidFill>
                <a:srgbClr val="000000"/>
              </a:solidFill>
              <a:latin typeface="Times New Roman" pitchFamily="18" charset="0"/>
              <a:cs typeface="Times New Roman" pitchFamily="18" charset="0"/>
              <a:sym typeface="+mn-ea"/>
            </a:endParaRPr>
          </a:p>
          <a:p>
            <a:pPr algn="just"/>
            <a:r>
              <a:rPr lang="ru-RU" altLang="ru-RU" sz="1100" dirty="0" err="1" smtClean="0">
                <a:latin typeface="Times New Roman" panose="02020603050405020304" pitchFamily="18" charset="0"/>
                <a:cs typeface="Times New Roman" panose="02020603050405020304" pitchFamily="18" charset="0"/>
                <a:sym typeface="+mn-ea"/>
              </a:rPr>
              <a:t>Бұлтты</a:t>
            </a:r>
            <a:r>
              <a:rPr lang="ru-RU" altLang="ru-RU" sz="1100" dirty="0" smtClean="0">
                <a:latin typeface="Times New Roman" panose="02020603050405020304" pitchFamily="18" charset="0"/>
                <a:cs typeface="Times New Roman" panose="02020603050405020304" pitchFamily="18" charset="0"/>
                <a:sym typeface="+mn-ea"/>
              </a:rPr>
              <a:t>, </a:t>
            </a:r>
            <a:r>
              <a:rPr lang="ru-RU" altLang="ru-RU" sz="1100" dirty="0" err="1" smtClean="0">
                <a:latin typeface="Times New Roman" panose="02020603050405020304" pitchFamily="18" charset="0"/>
                <a:cs typeface="Times New Roman" panose="02020603050405020304" pitchFamily="18" charset="0"/>
                <a:sym typeface="+mn-ea"/>
              </a:rPr>
              <a:t>қар</a:t>
            </a:r>
            <a:r>
              <a:rPr lang="ru-RU" altLang="ru-RU" sz="1100" dirty="0" smtClean="0">
                <a:latin typeface="Times New Roman" panose="02020603050405020304" pitchFamily="18" charset="0"/>
                <a:cs typeface="Times New Roman" panose="02020603050405020304" pitchFamily="18" charset="0"/>
                <a:sym typeface="+mn-ea"/>
              </a:rPr>
              <a:t> </a:t>
            </a:r>
            <a:r>
              <a:rPr lang="ru-RU" altLang="ru-RU" sz="1100" dirty="0" err="1" smtClean="0">
                <a:latin typeface="Times New Roman" panose="02020603050405020304" pitchFamily="18" charset="0"/>
                <a:cs typeface="Times New Roman" panose="02020603050405020304" pitchFamily="18" charset="0"/>
                <a:sym typeface="+mn-ea"/>
              </a:rPr>
              <a:t>жауады</a:t>
            </a:r>
            <a:r>
              <a:rPr lang="ru-RU" altLang="ru-RU" sz="1100" dirty="0" smtClean="0">
                <a:latin typeface="Times New Roman" panose="02020603050405020304" pitchFamily="18" charset="0"/>
                <a:cs typeface="Times New Roman" panose="02020603050405020304" pitchFamily="18" charset="0"/>
                <a:sym typeface="+mn-ea"/>
              </a:rPr>
              <a:t>, </a:t>
            </a:r>
            <a:r>
              <a:rPr lang="ru-RU" altLang="ru-RU" sz="1100" dirty="0" err="1" smtClean="0">
                <a:latin typeface="Times New Roman" panose="02020603050405020304" pitchFamily="18" charset="0"/>
                <a:cs typeface="Times New Roman" panose="02020603050405020304" pitchFamily="18" charset="0"/>
                <a:sym typeface="+mn-ea"/>
              </a:rPr>
              <a:t>түнде</a:t>
            </a:r>
            <a:r>
              <a:rPr lang="ru-RU" altLang="ru-RU" sz="1100" dirty="0" smtClean="0">
                <a:latin typeface="Times New Roman" panose="02020603050405020304" pitchFamily="18" charset="0"/>
                <a:cs typeface="Times New Roman" panose="02020603050405020304" pitchFamily="18" charset="0"/>
                <a:sym typeface="+mn-ea"/>
              </a:rPr>
              <a:t> </a:t>
            </a:r>
            <a:r>
              <a:rPr lang="ru-RU" altLang="ru-RU" sz="1100" dirty="0" err="1" smtClean="0">
                <a:latin typeface="Times New Roman" panose="02020603050405020304" pitchFamily="18" charset="0"/>
                <a:cs typeface="Times New Roman" panose="02020603050405020304" pitchFamily="18" charset="0"/>
                <a:sym typeface="+mn-ea"/>
              </a:rPr>
              <a:t>кей</a:t>
            </a:r>
            <a:r>
              <a:rPr lang="ru-RU" altLang="ru-RU" sz="1100" dirty="0" smtClean="0">
                <a:latin typeface="Times New Roman" panose="02020603050405020304" pitchFamily="18" charset="0"/>
                <a:cs typeface="Times New Roman" panose="02020603050405020304" pitchFamily="18" charset="0"/>
                <a:sym typeface="+mn-ea"/>
              </a:rPr>
              <a:t> </a:t>
            </a:r>
            <a:r>
              <a:rPr lang="ru-RU" altLang="ru-RU" sz="1100" dirty="0" err="1" smtClean="0">
                <a:latin typeface="Times New Roman" panose="02020603050405020304" pitchFamily="18" charset="0"/>
                <a:cs typeface="Times New Roman" panose="02020603050405020304" pitchFamily="18" charset="0"/>
                <a:sym typeface="+mn-ea"/>
              </a:rPr>
              <a:t>уақытта</a:t>
            </a:r>
            <a:r>
              <a:rPr lang="ru-RU" altLang="ru-RU" sz="1100" dirty="0" smtClean="0">
                <a:latin typeface="Times New Roman" panose="02020603050405020304" pitchFamily="18" charset="0"/>
                <a:cs typeface="Times New Roman" panose="02020603050405020304" pitchFamily="18" charset="0"/>
                <a:sym typeface="+mn-ea"/>
              </a:rPr>
              <a:t> </a:t>
            </a:r>
            <a:r>
              <a:rPr lang="ru-RU" altLang="ru-RU" sz="1100" dirty="0" err="1" smtClean="0">
                <a:latin typeface="Times New Roman" panose="02020603050405020304" pitchFamily="18" charset="0"/>
                <a:cs typeface="Times New Roman" panose="02020603050405020304" pitchFamily="18" charset="0"/>
                <a:sym typeface="+mn-ea"/>
              </a:rPr>
              <a:t>қатты</a:t>
            </a:r>
            <a:r>
              <a:rPr lang="ru-RU" altLang="ru-RU" sz="1100" dirty="0" smtClean="0">
                <a:latin typeface="Times New Roman" panose="02020603050405020304" pitchFamily="18" charset="0"/>
                <a:cs typeface="Times New Roman" panose="02020603050405020304" pitchFamily="18" charset="0"/>
                <a:sym typeface="+mn-ea"/>
              </a:rPr>
              <a:t> </a:t>
            </a:r>
            <a:r>
              <a:rPr lang="ru-RU" altLang="ru-RU" sz="1100" dirty="0" err="1" smtClean="0">
                <a:latin typeface="Times New Roman" panose="02020603050405020304" pitchFamily="18" charset="0"/>
                <a:cs typeface="Times New Roman" panose="02020603050405020304" pitchFamily="18" charset="0"/>
                <a:sym typeface="+mn-ea"/>
              </a:rPr>
              <a:t>қар</a:t>
            </a:r>
            <a:r>
              <a:rPr lang="ru-RU" altLang="ru-RU" sz="1100" dirty="0" smtClean="0">
                <a:latin typeface="Times New Roman" panose="02020603050405020304" pitchFamily="18" charset="0"/>
                <a:cs typeface="Times New Roman" panose="02020603050405020304" pitchFamily="18" charset="0"/>
                <a:sym typeface="+mn-ea"/>
              </a:rPr>
              <a:t> </a:t>
            </a:r>
            <a:r>
              <a:rPr lang="ru-RU" altLang="ru-RU" sz="1100" dirty="0" err="1" smtClean="0">
                <a:latin typeface="Times New Roman" panose="02020603050405020304" pitchFamily="18" charset="0"/>
                <a:cs typeface="Times New Roman" panose="02020603050405020304" pitchFamily="18" charset="0"/>
                <a:sym typeface="+mn-ea"/>
              </a:rPr>
              <a:t>жауады</a:t>
            </a:r>
            <a:r>
              <a:rPr lang="ru-RU" altLang="ru-RU" sz="1100" dirty="0" smtClean="0">
                <a:latin typeface="Times New Roman" panose="02020603050405020304" pitchFamily="18" charset="0"/>
                <a:cs typeface="Times New Roman" panose="02020603050405020304" pitchFamily="18" charset="0"/>
                <a:sym typeface="+mn-ea"/>
              </a:rPr>
              <a:t>, </a:t>
            </a:r>
            <a:r>
              <a:rPr lang="ru-RU" altLang="ru-RU" sz="1100" dirty="0" err="1" smtClean="0">
                <a:latin typeface="Times New Roman" panose="02020603050405020304" pitchFamily="18" charset="0"/>
                <a:cs typeface="Times New Roman" panose="02020603050405020304" pitchFamily="18" charset="0"/>
                <a:sym typeface="+mn-ea"/>
              </a:rPr>
              <a:t>бұрқасын</a:t>
            </a:r>
            <a:r>
              <a:rPr lang="ru-RU" altLang="ru-RU" sz="1100" dirty="0">
                <a:latin typeface="Times New Roman" panose="02020603050405020304" pitchFamily="18" charset="0"/>
                <a:cs typeface="Times New Roman" panose="02020603050405020304" pitchFamily="18" charset="0"/>
                <a:sym typeface="+mn-ea"/>
              </a:rPr>
              <a:t> </a:t>
            </a:r>
            <a:r>
              <a:rPr lang="ru-RU" altLang="ru-RU" sz="1100" dirty="0" err="1" smtClean="0">
                <a:latin typeface="Times New Roman" panose="02020603050405020304" pitchFamily="18" charset="0"/>
                <a:cs typeface="Times New Roman" panose="02020603050405020304" pitchFamily="18" charset="0"/>
                <a:sym typeface="+mn-ea"/>
              </a:rPr>
              <a:t>болады</a:t>
            </a:r>
            <a:r>
              <a:rPr lang="ru-RU" altLang="ru-RU" sz="1100" dirty="0" smtClean="0">
                <a:latin typeface="Times New Roman" panose="02020603050405020304" pitchFamily="18" charset="0"/>
                <a:cs typeface="Times New Roman" panose="02020603050405020304" pitchFamily="18" charset="0"/>
                <a:sym typeface="+mn-ea"/>
              </a:rPr>
              <a:t>. </a:t>
            </a:r>
            <a:r>
              <a:rPr lang="ru-RU" altLang="ru-RU" sz="1100" dirty="0" err="1" smtClean="0">
                <a:latin typeface="Times New Roman" panose="02020603050405020304" pitchFamily="18" charset="0"/>
                <a:cs typeface="Times New Roman" panose="02020603050405020304" pitchFamily="18" charset="0"/>
                <a:sym typeface="+mn-ea"/>
              </a:rPr>
              <a:t>Көктайғақ</a:t>
            </a:r>
            <a:r>
              <a:rPr lang="ru-RU" altLang="ru-RU" sz="1100" dirty="0" smtClean="0">
                <a:latin typeface="Times New Roman" panose="02020603050405020304" pitchFamily="18" charset="0"/>
                <a:cs typeface="Times New Roman" panose="02020603050405020304" pitchFamily="18" charset="0"/>
                <a:sym typeface="+mn-ea"/>
              </a:rPr>
              <a:t> </a:t>
            </a:r>
            <a:r>
              <a:rPr lang="ru-RU" altLang="ru-RU" sz="1100" dirty="0" err="1" smtClean="0">
                <a:latin typeface="Times New Roman" panose="02020603050405020304" pitchFamily="18" charset="0"/>
                <a:cs typeface="Times New Roman" panose="02020603050405020304" pitchFamily="18" charset="0"/>
                <a:sym typeface="+mn-ea"/>
              </a:rPr>
              <a:t>болады</a:t>
            </a:r>
            <a:r>
              <a:rPr lang="ru-RU" altLang="ru-RU" sz="1100" dirty="0" smtClean="0">
                <a:latin typeface="Times New Roman" panose="02020603050405020304" pitchFamily="18" charset="0"/>
                <a:cs typeface="Times New Roman" panose="02020603050405020304" pitchFamily="18" charset="0"/>
                <a:sym typeface="+mn-ea"/>
              </a:rPr>
              <a:t>. </a:t>
            </a:r>
            <a:r>
              <a:rPr lang="ru-RU" altLang="ru-RU" sz="1100" dirty="0" err="1" smtClean="0">
                <a:latin typeface="Times New Roman" panose="02020603050405020304" pitchFamily="18" charset="0"/>
                <a:cs typeface="Times New Roman" panose="02020603050405020304" pitchFamily="18" charset="0"/>
                <a:sym typeface="+mn-ea"/>
              </a:rPr>
              <a:t>Желдің</a:t>
            </a:r>
            <a:r>
              <a:rPr lang="ru-RU" altLang="ru-RU" sz="1100" dirty="0" smtClean="0">
                <a:latin typeface="Times New Roman" panose="02020603050405020304" pitchFamily="18" charset="0"/>
                <a:cs typeface="Times New Roman" panose="02020603050405020304" pitchFamily="18" charset="0"/>
                <a:sym typeface="+mn-ea"/>
              </a:rPr>
              <a:t> </a:t>
            </a:r>
            <a:r>
              <a:rPr lang="ru-RU" altLang="ru-RU" sz="1100" dirty="0" err="1" smtClean="0">
                <a:latin typeface="Times New Roman" panose="02020603050405020304" pitchFamily="18" charset="0"/>
                <a:cs typeface="Times New Roman" panose="02020603050405020304" pitchFamily="18" charset="0"/>
                <a:sym typeface="+mn-ea"/>
              </a:rPr>
              <a:t>бағыты</a:t>
            </a:r>
            <a:r>
              <a:rPr lang="ru-RU" altLang="ru-RU" sz="1100" dirty="0" smtClean="0">
                <a:latin typeface="Times New Roman" panose="02020603050405020304" pitchFamily="18" charset="0"/>
                <a:cs typeface="Times New Roman" panose="02020603050405020304" pitchFamily="18" charset="0"/>
                <a:sym typeface="+mn-ea"/>
              </a:rPr>
              <a:t> </a:t>
            </a:r>
            <a:r>
              <a:rPr lang="ru-RU" altLang="ru-RU" sz="1100" dirty="0" err="1" smtClean="0">
                <a:latin typeface="Times New Roman" panose="02020603050405020304" pitchFamily="18" charset="0"/>
                <a:cs typeface="Times New Roman" panose="02020603050405020304" pitchFamily="18" charset="0"/>
                <a:sym typeface="+mn-ea"/>
              </a:rPr>
              <a:t>оңтүстік-шығыстан</a:t>
            </a:r>
            <a:r>
              <a:rPr lang="ru-RU" altLang="ru-RU" sz="1100" dirty="0" smtClean="0">
                <a:latin typeface="Times New Roman" panose="02020603050405020304" pitchFamily="18" charset="0"/>
                <a:cs typeface="Times New Roman" panose="02020603050405020304" pitchFamily="18" charset="0"/>
                <a:sym typeface="+mn-ea"/>
              </a:rPr>
              <a:t> </a:t>
            </a:r>
            <a:r>
              <a:rPr lang="ru-RU" altLang="ru-RU" sz="1100" dirty="0" err="1" smtClean="0">
                <a:latin typeface="Times New Roman" panose="02020603050405020304" pitchFamily="18" charset="0"/>
                <a:cs typeface="Times New Roman" panose="02020603050405020304" pitchFamily="18" charset="0"/>
                <a:sym typeface="+mn-ea"/>
              </a:rPr>
              <a:t>оңтүстік-батысқа</a:t>
            </a:r>
            <a:r>
              <a:rPr lang="ru-RU" altLang="ru-RU" sz="1100" dirty="0" smtClean="0">
                <a:latin typeface="Times New Roman" panose="02020603050405020304" pitchFamily="18" charset="0"/>
                <a:cs typeface="Times New Roman" panose="02020603050405020304" pitchFamily="18" charset="0"/>
                <a:sym typeface="+mn-ea"/>
              </a:rPr>
              <a:t> </a:t>
            </a:r>
            <a:r>
              <a:rPr lang="ru-RU" altLang="ru-RU" sz="1100" dirty="0" err="1" smtClean="0">
                <a:latin typeface="Times New Roman" panose="02020603050405020304" pitchFamily="18" charset="0"/>
                <a:cs typeface="Times New Roman" panose="02020603050405020304" pitchFamily="18" charset="0"/>
                <a:sym typeface="+mn-ea"/>
              </a:rPr>
              <a:t>ауысады</a:t>
            </a:r>
            <a:r>
              <a:rPr lang="ru-RU" altLang="ru-RU" sz="1100" dirty="0" smtClean="0">
                <a:latin typeface="Times New Roman" panose="02020603050405020304" pitchFamily="18" charset="0"/>
                <a:cs typeface="Times New Roman" panose="02020603050405020304" pitchFamily="18" charset="0"/>
                <a:sym typeface="+mn-ea"/>
              </a:rPr>
              <a:t>, </a:t>
            </a:r>
            <a:r>
              <a:rPr lang="ru-RU" altLang="ru-RU" sz="1100" dirty="0" err="1" smtClean="0">
                <a:latin typeface="Times New Roman" panose="02020603050405020304" pitchFamily="18" charset="0"/>
                <a:cs typeface="Times New Roman" panose="02020603050405020304" pitchFamily="18" charset="0"/>
                <a:sym typeface="+mn-ea"/>
              </a:rPr>
              <a:t>күші</a:t>
            </a:r>
            <a:r>
              <a:rPr lang="ru-RU" altLang="ru-RU" sz="1100" dirty="0" smtClean="0">
                <a:latin typeface="Times New Roman" panose="02020603050405020304" pitchFamily="18" charset="0"/>
                <a:cs typeface="Times New Roman" panose="02020603050405020304" pitchFamily="18" charset="0"/>
                <a:sym typeface="+mn-ea"/>
              </a:rPr>
              <a:t> 9-14, </a:t>
            </a:r>
            <a:r>
              <a:rPr lang="ru-RU" altLang="ru-RU" sz="1100" dirty="0" err="1" smtClean="0">
                <a:latin typeface="Times New Roman" panose="02020603050405020304" pitchFamily="18" charset="0"/>
                <a:cs typeface="Times New Roman" panose="02020603050405020304" pitchFamily="18" charset="0"/>
                <a:sym typeface="+mn-ea"/>
              </a:rPr>
              <a:t>түнде</a:t>
            </a:r>
            <a:r>
              <a:rPr lang="ru-RU" altLang="ru-RU" sz="1100" dirty="0" smtClean="0">
                <a:latin typeface="Times New Roman" panose="02020603050405020304" pitchFamily="18" charset="0"/>
                <a:cs typeface="Times New Roman" panose="02020603050405020304" pitchFamily="18" charset="0"/>
                <a:sym typeface="+mn-ea"/>
              </a:rPr>
              <a:t> </a:t>
            </a:r>
            <a:r>
              <a:rPr lang="ru-RU" altLang="ru-RU" sz="1100" dirty="0" err="1" smtClean="0">
                <a:latin typeface="Times New Roman" panose="02020603050405020304" pitchFamily="18" charset="0"/>
                <a:cs typeface="Times New Roman" panose="02020603050405020304" pitchFamily="18" charset="0"/>
                <a:sym typeface="+mn-ea"/>
              </a:rPr>
              <a:t>екпіні</a:t>
            </a:r>
            <a:r>
              <a:rPr lang="ru-RU" altLang="ru-RU" sz="1100" dirty="0" smtClean="0">
                <a:latin typeface="Times New Roman" panose="02020603050405020304" pitchFamily="18" charset="0"/>
                <a:cs typeface="Times New Roman" panose="02020603050405020304" pitchFamily="18" charset="0"/>
                <a:sym typeface="+mn-ea"/>
              </a:rPr>
              <a:t> 15-20 м/с. </a:t>
            </a:r>
            <a:r>
              <a:rPr lang="ru-RU" altLang="ru-RU" sz="1100" dirty="0" err="1" smtClean="0">
                <a:latin typeface="Times New Roman" panose="02020603050405020304" pitchFamily="18" charset="0"/>
                <a:cs typeface="Times New Roman" panose="02020603050405020304" pitchFamily="18" charset="0"/>
                <a:sym typeface="+mn-ea"/>
              </a:rPr>
              <a:t>Ауа</a:t>
            </a:r>
            <a:r>
              <a:rPr lang="ru-RU" altLang="ru-RU" sz="1100" dirty="0" smtClean="0">
                <a:latin typeface="Times New Roman" panose="02020603050405020304" pitchFamily="18" charset="0"/>
                <a:cs typeface="Times New Roman" panose="02020603050405020304" pitchFamily="18" charset="0"/>
                <a:sym typeface="+mn-ea"/>
              </a:rPr>
              <a:t> </a:t>
            </a:r>
            <a:r>
              <a:rPr lang="ru-RU" altLang="ru-RU" sz="1100" dirty="0" err="1" smtClean="0">
                <a:latin typeface="Times New Roman" panose="02020603050405020304" pitchFamily="18" charset="0"/>
                <a:cs typeface="Times New Roman" panose="02020603050405020304" pitchFamily="18" charset="0"/>
                <a:sym typeface="+mn-ea"/>
              </a:rPr>
              <a:t>температурасы</a:t>
            </a:r>
            <a:r>
              <a:rPr lang="ru-RU" altLang="ru-RU" sz="1100" dirty="0" smtClean="0">
                <a:latin typeface="Times New Roman" panose="02020603050405020304" pitchFamily="18" charset="0"/>
                <a:cs typeface="Times New Roman" panose="02020603050405020304" pitchFamily="18" charset="0"/>
                <a:sym typeface="+mn-ea"/>
              </a:rPr>
              <a:t> </a:t>
            </a:r>
            <a:r>
              <a:rPr lang="ru-RU" altLang="ru-RU" sz="1100" dirty="0" err="1" smtClean="0">
                <a:latin typeface="Times New Roman" panose="02020603050405020304" pitchFamily="18" charset="0"/>
                <a:cs typeface="Times New Roman" panose="02020603050405020304" pitchFamily="18" charset="0"/>
                <a:sym typeface="+mn-ea"/>
              </a:rPr>
              <a:t>түнде</a:t>
            </a:r>
            <a:r>
              <a:rPr lang="ru-RU" altLang="ru-RU" sz="1100" dirty="0" smtClean="0">
                <a:latin typeface="Times New Roman" panose="02020603050405020304" pitchFamily="18" charset="0"/>
                <a:cs typeface="Times New Roman" panose="02020603050405020304" pitchFamily="18" charset="0"/>
                <a:sym typeface="+mn-ea"/>
              </a:rPr>
              <a:t> 9-11, </a:t>
            </a:r>
            <a:r>
              <a:rPr lang="ru-RU" altLang="ru-RU" sz="1100" dirty="0" err="1" smtClean="0">
                <a:latin typeface="Times New Roman" panose="02020603050405020304" pitchFamily="18" charset="0"/>
                <a:cs typeface="Times New Roman" panose="02020603050405020304" pitchFamily="18" charset="0"/>
                <a:sym typeface="+mn-ea"/>
              </a:rPr>
              <a:t>күндіз</a:t>
            </a:r>
            <a:r>
              <a:rPr lang="ru-RU" altLang="ru-RU" sz="1100" dirty="0" smtClean="0">
                <a:latin typeface="Times New Roman" panose="02020603050405020304" pitchFamily="18" charset="0"/>
                <a:cs typeface="Times New Roman" panose="02020603050405020304" pitchFamily="18" charset="0"/>
                <a:sym typeface="+mn-ea"/>
              </a:rPr>
              <a:t> 1-3 градус </a:t>
            </a:r>
            <a:r>
              <a:rPr lang="ru-RU" altLang="ru-RU" sz="1100" dirty="0" err="1" smtClean="0">
                <a:latin typeface="Times New Roman" panose="02020603050405020304" pitchFamily="18" charset="0"/>
                <a:cs typeface="Times New Roman" panose="02020603050405020304" pitchFamily="18" charset="0"/>
                <a:sym typeface="+mn-ea"/>
              </a:rPr>
              <a:t>суық</a:t>
            </a:r>
            <a:r>
              <a:rPr lang="ru-RU" altLang="ru-RU" sz="1100" dirty="0" smtClean="0">
                <a:latin typeface="Times New Roman" panose="02020603050405020304" pitchFamily="18" charset="0"/>
                <a:cs typeface="Times New Roman" panose="02020603050405020304" pitchFamily="18" charset="0"/>
                <a:sym typeface="+mn-ea"/>
              </a:rPr>
              <a:t> </a:t>
            </a:r>
            <a:r>
              <a:rPr lang="ru-RU" altLang="ru-RU" sz="1100" dirty="0" err="1" smtClean="0">
                <a:latin typeface="Times New Roman" panose="02020603050405020304" pitchFamily="18" charset="0"/>
                <a:cs typeface="Times New Roman" panose="02020603050405020304" pitchFamily="18" charset="0"/>
                <a:sym typeface="+mn-ea"/>
              </a:rPr>
              <a:t>болады</a:t>
            </a:r>
            <a:r>
              <a:rPr lang="ru-RU" altLang="ru-RU" sz="1100" dirty="0" smtClean="0">
                <a:latin typeface="Times New Roman" panose="02020603050405020304" pitchFamily="18" charset="0"/>
                <a:cs typeface="Times New Roman" panose="02020603050405020304" pitchFamily="18" charset="0"/>
                <a:sym typeface="+mn-ea"/>
              </a:rPr>
              <a:t>.</a:t>
            </a:r>
          </a:p>
          <a:p>
            <a:pPr algn="ctr"/>
            <a:r>
              <a:rPr lang="kk-KZ" altLang="ru-RU" sz="1100" b="1" dirty="0" smtClean="0">
                <a:latin typeface="Times New Roman" panose="02020603050405020304" pitchFamily="18" charset="0"/>
                <a:cs typeface="Times New Roman" panose="02020603050405020304" pitchFamily="18" charset="0"/>
                <a:sym typeface="+mn-ea"/>
              </a:rPr>
              <a:t>21 </a:t>
            </a:r>
            <a:r>
              <a:rPr lang="kk-KZ" altLang="ru-RU" sz="1100" b="1" dirty="0" smtClean="0">
                <a:latin typeface="Times New Roman" panose="02020603050405020304" pitchFamily="18" charset="0"/>
                <a:cs typeface="Times New Roman" panose="02020603050405020304" pitchFamily="18" charset="0"/>
                <a:sym typeface="+mn-ea"/>
              </a:rPr>
              <a:t>ақпанға</a:t>
            </a:r>
            <a:endParaRPr lang="kk-KZ" sz="1100" b="1" dirty="0" smtClean="0">
              <a:solidFill>
                <a:srgbClr val="000000"/>
              </a:solidFill>
              <a:latin typeface="Times New Roman" pitchFamily="18" charset="0"/>
              <a:cs typeface="Times New Roman" pitchFamily="18" charset="0"/>
            </a:endParaRPr>
          </a:p>
          <a:p>
            <a:pPr algn="ctr"/>
            <a:r>
              <a:rPr lang="ru-RU" sz="1100" b="1" dirty="0" smtClean="0">
                <a:solidFill>
                  <a:srgbClr val="000000"/>
                </a:solidFill>
                <a:latin typeface="Times New Roman" pitchFamily="18" charset="0"/>
                <a:cs typeface="Times New Roman" pitchFamily="18" charset="0"/>
              </a:rPr>
              <a:t>2026 ж. </a:t>
            </a:r>
            <a:r>
              <a:rPr lang="kk-KZ" sz="1100" b="1" dirty="0" smtClean="0">
                <a:solidFill>
                  <a:srgbClr val="000000"/>
                </a:solidFill>
                <a:latin typeface="Times New Roman" pitchFamily="18" charset="0"/>
                <a:cs typeface="Times New Roman" pitchFamily="18" charset="0"/>
              </a:rPr>
              <a:t>20</a:t>
            </a:r>
            <a:r>
              <a:rPr lang="kk-KZ" sz="1100" b="1" dirty="0" smtClean="0">
                <a:solidFill>
                  <a:srgbClr val="000000"/>
                </a:solidFill>
                <a:latin typeface="Times New Roman" pitchFamily="18" charset="0"/>
                <a:cs typeface="Times New Roman" pitchFamily="18" charset="0"/>
              </a:rPr>
              <a:t> </a:t>
            </a:r>
            <a:r>
              <a:rPr lang="kk-KZ" sz="1100" b="1" dirty="0" smtClean="0">
                <a:solidFill>
                  <a:srgbClr val="000000"/>
                </a:solidFill>
                <a:latin typeface="Times New Roman" pitchFamily="18" charset="0"/>
                <a:cs typeface="Times New Roman" pitchFamily="18" charset="0"/>
              </a:rPr>
              <a:t>ақпан </a:t>
            </a:r>
            <a:r>
              <a:rPr lang="ru-RU" sz="1100" b="1" dirty="0" err="1" smtClean="0">
                <a:solidFill>
                  <a:srgbClr val="000000"/>
                </a:solidFill>
                <a:latin typeface="Times New Roman" pitchFamily="18" charset="0"/>
                <a:cs typeface="Times New Roman" pitchFamily="18" charset="0"/>
              </a:rPr>
              <a:t>сағ</a:t>
            </a:r>
            <a:r>
              <a:rPr lang="ru-RU" sz="1100" b="1" dirty="0" smtClean="0">
                <a:solidFill>
                  <a:srgbClr val="000000"/>
                </a:solidFill>
                <a:latin typeface="Times New Roman" pitchFamily="18" charset="0"/>
                <a:cs typeface="Times New Roman" pitchFamily="18" charset="0"/>
              </a:rPr>
              <a:t>. 20-дан </a:t>
            </a:r>
            <a:r>
              <a:rPr lang="ru-RU" sz="1100" b="1" dirty="0" err="1" smtClean="0">
                <a:solidFill>
                  <a:srgbClr val="000000"/>
                </a:solidFill>
                <a:latin typeface="Times New Roman" pitchFamily="18" charset="0"/>
                <a:cs typeface="Times New Roman" pitchFamily="18" charset="0"/>
              </a:rPr>
              <a:t>бастап</a:t>
            </a:r>
            <a:r>
              <a:rPr lang="ru-RU" sz="1100" b="1" dirty="0" smtClean="0">
                <a:latin typeface="Times New Roman" panose="02020603050405020304" pitchFamily="18" charset="0"/>
                <a:cs typeface="Times New Roman" panose="02020603050405020304" pitchFamily="18" charset="0"/>
              </a:rPr>
              <a:t> </a:t>
            </a:r>
            <a:r>
              <a:rPr lang="ru-RU" sz="1100" b="1" dirty="0" smtClean="0">
                <a:latin typeface="Times New Roman" panose="02020603050405020304" pitchFamily="18" charset="0"/>
                <a:cs typeface="Times New Roman" panose="02020603050405020304" pitchFamily="18" charset="0"/>
              </a:rPr>
              <a:t>21</a:t>
            </a:r>
            <a:r>
              <a:rPr lang="kk-KZ" sz="1100" b="1" dirty="0" smtClean="0">
                <a:latin typeface="Times New Roman" panose="02020603050405020304" pitchFamily="18" charset="0"/>
                <a:cs typeface="Times New Roman" panose="02020603050405020304" pitchFamily="18" charset="0"/>
              </a:rPr>
              <a:t> </a:t>
            </a:r>
            <a:r>
              <a:rPr lang="kk-KZ" sz="1100" b="1" dirty="0" smtClean="0">
                <a:latin typeface="Times New Roman" panose="02020603050405020304" pitchFamily="18" charset="0"/>
                <a:cs typeface="Times New Roman" panose="02020603050405020304" pitchFamily="18" charset="0"/>
              </a:rPr>
              <a:t>ақпан </a:t>
            </a:r>
            <a:r>
              <a:rPr lang="ru-RU" sz="1100" b="1" dirty="0" err="1" smtClean="0">
                <a:solidFill>
                  <a:srgbClr val="000000"/>
                </a:solidFill>
                <a:latin typeface="Times New Roman" pitchFamily="18" charset="0"/>
                <a:cs typeface="Times New Roman" pitchFamily="18" charset="0"/>
              </a:rPr>
              <a:t>сағ</a:t>
            </a:r>
            <a:r>
              <a:rPr lang="ru-RU" sz="1100" b="1" dirty="0" smtClean="0">
                <a:solidFill>
                  <a:srgbClr val="000000"/>
                </a:solidFill>
                <a:latin typeface="Times New Roman" pitchFamily="18" charset="0"/>
                <a:cs typeface="Times New Roman" pitchFamily="18" charset="0"/>
              </a:rPr>
              <a:t>. 08-ге </a:t>
            </a:r>
            <a:r>
              <a:rPr lang="ru-RU" sz="1100" b="1" dirty="0" err="1" smtClean="0">
                <a:solidFill>
                  <a:srgbClr val="000000"/>
                </a:solidFill>
                <a:latin typeface="Times New Roman" pitchFamily="18" charset="0"/>
                <a:cs typeface="Times New Roman" pitchFamily="18" charset="0"/>
              </a:rPr>
              <a:t>дейін</a:t>
            </a:r>
            <a:endParaRPr lang="ru-RU" sz="1100" b="1" dirty="0" smtClean="0">
              <a:solidFill>
                <a:srgbClr val="000000"/>
              </a:solidFill>
              <a:latin typeface="Times New Roman" pitchFamily="18" charset="0"/>
              <a:cs typeface="Times New Roman" pitchFamily="18" charset="0"/>
            </a:endParaRPr>
          </a:p>
          <a:p>
            <a:pPr algn="just"/>
            <a:r>
              <a:rPr lang="kk-KZ" altLang="ru-RU" sz="1100" dirty="0" smtClean="0">
                <a:latin typeface="Times New Roman" panose="02020603050405020304" pitchFamily="18" charset="0"/>
                <a:cs typeface="Times New Roman" panose="02020603050405020304" pitchFamily="18" charset="0"/>
                <a:sym typeface="+mn-ea"/>
              </a:rPr>
              <a:t>Бұлтты, </a:t>
            </a:r>
            <a:r>
              <a:rPr lang="kk-KZ" altLang="ru-RU" sz="1100" dirty="0" smtClean="0">
                <a:latin typeface="Times New Roman" panose="02020603050405020304" pitchFamily="18" charset="0"/>
                <a:cs typeface="Times New Roman" panose="02020603050405020304" pitchFamily="18" charset="0"/>
                <a:sym typeface="+mn-ea"/>
              </a:rPr>
              <a:t>аздаған қар </a:t>
            </a:r>
            <a:r>
              <a:rPr lang="kk-KZ" altLang="ru-RU" sz="1100" dirty="0" smtClean="0">
                <a:latin typeface="Times New Roman" panose="02020603050405020304" pitchFamily="18" charset="0"/>
                <a:cs typeface="Times New Roman" panose="02020603050405020304" pitchFamily="18" charset="0"/>
                <a:sym typeface="+mn-ea"/>
              </a:rPr>
              <a:t>жауады, </a:t>
            </a:r>
            <a:r>
              <a:rPr lang="kk-KZ" altLang="ru-RU" sz="1100" dirty="0" smtClean="0">
                <a:latin typeface="Times New Roman" panose="02020603050405020304" pitchFamily="18" charset="0"/>
                <a:cs typeface="Times New Roman" panose="02020603050405020304" pitchFamily="18" charset="0"/>
                <a:sym typeface="+mn-ea"/>
              </a:rPr>
              <a:t>Оңтүстік-батыстан, батыстан жел </a:t>
            </a:r>
            <a:r>
              <a:rPr lang="kk-KZ" altLang="ru-RU" sz="1100" dirty="0" smtClean="0">
                <a:latin typeface="Times New Roman" panose="02020603050405020304" pitchFamily="18" charset="0"/>
                <a:cs typeface="Times New Roman" panose="02020603050405020304" pitchFamily="18" charset="0"/>
                <a:sym typeface="+mn-ea"/>
              </a:rPr>
              <a:t>соғады</a:t>
            </a:r>
            <a:r>
              <a:rPr lang="kk-KZ" sz="1100" dirty="0" smtClean="0">
                <a:latin typeface="Times New Roman" panose="02020603050405020304" pitchFamily="18" charset="0"/>
                <a:cs typeface="Times New Roman" panose="02020603050405020304" pitchFamily="18" charset="0"/>
              </a:rPr>
              <a:t>, күші </a:t>
            </a:r>
            <a:r>
              <a:rPr lang="kk-KZ" sz="1100" dirty="0" smtClean="0">
                <a:latin typeface="Times New Roman" panose="02020603050405020304" pitchFamily="18" charset="0"/>
                <a:cs typeface="Times New Roman" panose="02020603050405020304" pitchFamily="18" charset="0"/>
              </a:rPr>
              <a:t>9-14 м/с</a:t>
            </a:r>
            <a:r>
              <a:rPr lang="kk-KZ" sz="1100" dirty="0" smtClean="0">
                <a:latin typeface="Times New Roman" panose="02020603050405020304" pitchFamily="18" charset="0"/>
                <a:cs typeface="Times New Roman" panose="02020603050405020304" pitchFamily="18" charset="0"/>
              </a:rPr>
              <a:t>. Ауа температурасы </a:t>
            </a:r>
            <a:r>
              <a:rPr lang="kk-KZ" sz="1100" dirty="0" smtClean="0">
                <a:latin typeface="Times New Roman" panose="02020603050405020304" pitchFamily="18" charset="0"/>
                <a:cs typeface="Times New Roman" panose="02020603050405020304" pitchFamily="18" charset="0"/>
              </a:rPr>
              <a:t>7-9 </a:t>
            </a:r>
            <a:r>
              <a:rPr lang="kk-KZ" sz="1100" dirty="0" smtClean="0">
                <a:latin typeface="Times New Roman" panose="02020603050405020304" pitchFamily="18" charset="0"/>
                <a:cs typeface="Times New Roman" panose="02020603050405020304" pitchFamily="18" charset="0"/>
              </a:rPr>
              <a:t>градус суық болады</a:t>
            </a:r>
            <a:r>
              <a:rPr lang="ru-RU" sz="1100" dirty="0" smtClean="0">
                <a:latin typeface="Times New Roman" panose="02020603050405020304" pitchFamily="18" charset="0"/>
                <a:cs typeface="Times New Roman" panose="02020603050405020304" pitchFamily="18" charset="0"/>
              </a:rPr>
              <a:t>.</a:t>
            </a:r>
            <a:endParaRPr lang="kk-KZ" sz="11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383113977"/>
              </p:ext>
            </p:extLst>
          </p:nvPr>
        </p:nvGraphicFramePr>
        <p:xfrm>
          <a:off x="5009368" y="4017596"/>
          <a:ext cx="4667576" cy="2233076"/>
        </p:xfrm>
        <a:graphic>
          <a:graphicData uri="http://schemas.openxmlformats.org/drawingml/2006/table">
            <a:tbl>
              <a:tblPr firstRow="1" bandRow="1">
                <a:tableStyleId>{5C22544A-7EE6-4342-B048-85BDC9FD1C3A}</a:tableStyleId>
              </a:tblPr>
              <a:tblGrid>
                <a:gridCol w="1887848">
                  <a:extLst>
                    <a:ext uri="{9D8B030D-6E8A-4147-A177-3AD203B41FA5}">
                      <a16:colId xmlns="" xmlns:a16="http://schemas.microsoft.com/office/drawing/2014/main" val="3583770891"/>
                    </a:ext>
                  </a:extLst>
                </a:gridCol>
                <a:gridCol w="1425868">
                  <a:extLst>
                    <a:ext uri="{9D8B030D-6E8A-4147-A177-3AD203B41FA5}">
                      <a16:colId xmlns="" xmlns:a16="http://schemas.microsoft.com/office/drawing/2014/main" val="1276116030"/>
                    </a:ext>
                  </a:extLst>
                </a:gridCol>
                <a:gridCol w="1353860">
                  <a:extLst>
                    <a:ext uri="{9D8B030D-6E8A-4147-A177-3AD203B41FA5}">
                      <a16:colId xmlns="" xmlns:a16="http://schemas.microsoft.com/office/drawing/2014/main" val="2096923049"/>
                    </a:ext>
                  </a:extLst>
                </a:gridCol>
              </a:tblGrid>
              <a:tr h="419516">
                <a:tc>
                  <a:txBody>
                    <a:bodyPr/>
                    <a:lstStyle/>
                    <a:p>
                      <a:pPr algn="ctr"/>
                      <a:r>
                        <a:rPr lang="ru-RU" sz="1050" dirty="0" err="1">
                          <a:solidFill>
                            <a:schemeClr val="tx1"/>
                          </a:solidFill>
                          <a:latin typeface="Times New Roman" panose="02020603050405020304" pitchFamily="18" charset="0"/>
                          <a:cs typeface="Times New Roman" panose="02020603050405020304" pitchFamily="18" charset="0"/>
                        </a:rPr>
                        <a:t>Ластаушы</a:t>
                      </a:r>
                      <a:r>
                        <a:rPr lang="ru-RU" sz="1050" dirty="0">
                          <a:solidFill>
                            <a:schemeClr val="tx1"/>
                          </a:solidFill>
                          <a:latin typeface="Times New Roman" panose="02020603050405020304" pitchFamily="18" charset="0"/>
                          <a:cs typeface="Times New Roman" panose="02020603050405020304" pitchFamily="18" charset="0"/>
                        </a:rPr>
                        <a:t> </a:t>
                      </a:r>
                      <a:r>
                        <a:rPr lang="ru-RU" sz="1050" dirty="0" err="1">
                          <a:solidFill>
                            <a:schemeClr val="tx1"/>
                          </a:solidFill>
                          <a:latin typeface="Times New Roman" panose="02020603050405020304" pitchFamily="18" charset="0"/>
                          <a:cs typeface="Times New Roman" panose="02020603050405020304" pitchFamily="18" charset="0"/>
                        </a:rPr>
                        <a:t>зат</a:t>
                      </a:r>
                      <a:endParaRPr lang="ru-RU" sz="105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50" dirty="0" err="1">
                          <a:solidFill>
                            <a:schemeClr val="tx1"/>
                          </a:solidFill>
                          <a:latin typeface="Times New Roman" panose="02020603050405020304" pitchFamily="18" charset="0"/>
                          <a:cs typeface="Times New Roman" panose="02020603050405020304" pitchFamily="18" charset="0"/>
                        </a:rPr>
                        <a:t>Нақты</a:t>
                      </a:r>
                      <a:r>
                        <a:rPr lang="ru-RU" sz="1050" dirty="0">
                          <a:solidFill>
                            <a:schemeClr val="tx1"/>
                          </a:solidFill>
                          <a:latin typeface="Times New Roman" panose="02020603050405020304" pitchFamily="18" charset="0"/>
                          <a:cs typeface="Times New Roman" panose="02020603050405020304" pitchFamily="18" charset="0"/>
                        </a:rPr>
                        <a:t> </a:t>
                      </a:r>
                      <a:r>
                        <a:rPr lang="ru-RU" sz="1050" dirty="0" err="1">
                          <a:solidFill>
                            <a:schemeClr val="tx1"/>
                          </a:solidFill>
                          <a:latin typeface="Times New Roman" panose="02020603050405020304" pitchFamily="18" charset="0"/>
                          <a:cs typeface="Times New Roman" panose="02020603050405020304" pitchFamily="18" charset="0"/>
                        </a:rPr>
                        <a:t>шоғырлану</a:t>
                      </a:r>
                      <a:r>
                        <a:rPr lang="ru-RU" sz="105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50" dirty="0">
                          <a:solidFill>
                            <a:schemeClr val="tx1"/>
                          </a:solidFill>
                          <a:latin typeface="Times New Roman" panose="02020603050405020304" pitchFamily="18" charset="0"/>
                          <a:cs typeface="Times New Roman" panose="02020603050405020304" pitchFamily="18" charset="0"/>
                        </a:rPr>
                        <a:t>ШЖШ асу</a:t>
                      </a:r>
                      <a:r>
                        <a:rPr lang="kk-KZ" sz="1050" baseline="0" dirty="0">
                          <a:solidFill>
                            <a:schemeClr val="tx1"/>
                          </a:solidFill>
                          <a:latin typeface="Times New Roman" panose="02020603050405020304" pitchFamily="18" charset="0"/>
                          <a:cs typeface="Times New Roman" panose="02020603050405020304" pitchFamily="18" charset="0"/>
                        </a:rPr>
                        <a:t> еселігі</a:t>
                      </a:r>
                      <a:endParaRPr lang="ru-RU" sz="105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РМ-2,5 </a:t>
                      </a:r>
                      <a:r>
                        <a:rPr lang="ru-RU" sz="1100" dirty="0" err="1" smtClean="0">
                          <a:solidFill>
                            <a:schemeClr val="tx1"/>
                          </a:solidFill>
                          <a:latin typeface="Times New Roman" panose="02020603050405020304" pitchFamily="18" charset="0"/>
                          <a:cs typeface="Times New Roman" panose="02020603050405020304" pitchFamily="18" charset="0"/>
                        </a:rPr>
                        <a:t>қалқыма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бөлшектері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0,009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100" dirty="0">
                          <a:solidFill>
                            <a:schemeClr val="tx1"/>
                          </a:solidFill>
                          <a:latin typeface="Times New Roman" panose="02020603050405020304" pitchFamily="18" charset="0"/>
                          <a:cs typeface="Times New Roman" panose="02020603050405020304" pitchFamily="18" charset="0"/>
                        </a:rPr>
                        <a:t>РМ-10 </a:t>
                      </a:r>
                      <a:r>
                        <a:rPr lang="ru-RU" sz="1100" dirty="0" err="1" smtClean="0">
                          <a:solidFill>
                            <a:schemeClr val="tx1"/>
                          </a:solidFill>
                          <a:latin typeface="Times New Roman" panose="02020603050405020304" pitchFamily="18" charset="0"/>
                          <a:cs typeface="Times New Roman" panose="02020603050405020304" pitchFamily="18" charset="0"/>
                        </a:rPr>
                        <a:t>қалқыма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бөлшектері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100" dirty="0" smtClean="0">
                          <a:solidFill>
                            <a:schemeClr val="tx1"/>
                          </a:solidFill>
                          <a:latin typeface="Times New Roman" panose="02020603050405020304" pitchFamily="18" charset="0"/>
                          <a:cs typeface="Times New Roman" panose="02020603050405020304" pitchFamily="18" charset="0"/>
                        </a:rPr>
                        <a:t>Күкірсутек</a:t>
                      </a:r>
                      <a:r>
                        <a:rPr lang="kk-KZ" sz="1100" baseline="0" dirty="0" smtClean="0">
                          <a:solidFill>
                            <a:schemeClr val="tx1"/>
                          </a:solidFill>
                          <a:latin typeface="Times New Roman" panose="02020603050405020304" pitchFamily="18" charset="0"/>
                          <a:cs typeface="Times New Roman" panose="02020603050405020304" pitchFamily="18" charset="0"/>
                        </a:rPr>
                        <a:t> 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59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0,119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37018">
                <a:tc>
                  <a:txBody>
                    <a:bodyPr/>
                    <a:lstStyle/>
                    <a:p>
                      <a:r>
                        <a:rPr lang="ru-RU" sz="1100" dirty="0" err="1">
                          <a:solidFill>
                            <a:schemeClr val="tx1"/>
                          </a:solidFill>
                          <a:latin typeface="Times New Roman" panose="02020603050405020304" pitchFamily="18" charset="0"/>
                          <a:cs typeface="Times New Roman" panose="02020603050405020304" pitchFamily="18" charset="0"/>
                        </a:rPr>
                        <a:t>Көміртегі</a:t>
                      </a:r>
                      <a:r>
                        <a:rPr lang="ru-RU" sz="1100" baseline="0" dirty="0">
                          <a:solidFill>
                            <a:schemeClr val="tx1"/>
                          </a:solidFill>
                          <a:latin typeface="Times New Roman" panose="02020603050405020304" pitchFamily="18" charset="0"/>
                          <a:cs typeface="Times New Roman" panose="02020603050405020304" pitchFamily="18" charset="0"/>
                        </a:rPr>
                        <a:t> о</a:t>
                      </a:r>
                      <a:r>
                        <a:rPr lang="ru-RU" sz="11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1284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0,257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Азот</a:t>
                      </a:r>
                      <a:r>
                        <a:rPr lang="ru-RU" sz="1100" baseline="0" dirty="0">
                          <a:solidFill>
                            <a:schemeClr val="tx1"/>
                          </a:solidFill>
                          <a:latin typeface="Times New Roman" panose="02020603050405020304" pitchFamily="18" charset="0"/>
                          <a:cs typeface="Times New Roman" panose="02020603050405020304" pitchFamily="18" charset="0"/>
                        </a:rPr>
                        <a:t> </a:t>
                      </a:r>
                      <a:r>
                        <a:rPr lang="ru-RU" sz="1100" baseline="0" dirty="0" err="1">
                          <a:solidFill>
                            <a:schemeClr val="tx1"/>
                          </a:solidFill>
                          <a:latin typeface="Times New Roman" panose="02020603050405020304" pitchFamily="18" charset="0"/>
                          <a:cs typeface="Times New Roman" panose="02020603050405020304" pitchFamily="18" charset="0"/>
                        </a:rPr>
                        <a:t>д</a:t>
                      </a:r>
                      <a:r>
                        <a:rPr lang="ru-RU" sz="1100" dirty="0" err="1">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151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0,755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Азот</a:t>
                      </a:r>
                      <a:r>
                        <a:rPr lang="ru-RU" sz="1100" baseline="0" dirty="0">
                          <a:solidFill>
                            <a:schemeClr val="tx1"/>
                          </a:solidFill>
                          <a:latin typeface="Times New Roman" panose="02020603050405020304" pitchFamily="18" charset="0"/>
                          <a:cs typeface="Times New Roman" panose="02020603050405020304" pitchFamily="18" charset="0"/>
                        </a:rPr>
                        <a:t> </a:t>
                      </a:r>
                      <a:r>
                        <a:rPr lang="ru-RU" sz="1100" baseline="0" dirty="0" err="1">
                          <a:solidFill>
                            <a:schemeClr val="tx1"/>
                          </a:solidFill>
                          <a:latin typeface="Times New Roman" panose="02020603050405020304" pitchFamily="18" charset="0"/>
                          <a:cs typeface="Times New Roman" panose="02020603050405020304" pitchFamily="18" charset="0"/>
                        </a:rPr>
                        <a:t>о</a:t>
                      </a:r>
                      <a:r>
                        <a:rPr lang="ru-RU" sz="1100" dirty="0" err="1">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59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0,146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701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Күкіртті 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0,250</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3148224056"/>
              </p:ext>
            </p:extLst>
          </p:nvPr>
        </p:nvGraphicFramePr>
        <p:xfrm>
          <a:off x="5046901" y="6237312"/>
          <a:ext cx="4824413" cy="388913"/>
        </p:xfrm>
        <a:graphic>
          <a:graphicData uri="http://schemas.openxmlformats.org/drawingml/2006/table">
            <a:tbl>
              <a:tblPr/>
              <a:tblGrid>
                <a:gridCol w="4824413">
                  <a:extLst>
                    <a:ext uri="{9D8B030D-6E8A-4147-A177-3AD203B41FA5}">
                      <a16:colId xmlns="" xmlns:a16="http://schemas.microsoft.com/office/drawing/2014/main" val="20000"/>
                    </a:ext>
                  </a:extLst>
                </a:gridCol>
              </a:tblGrid>
              <a:tr h="25927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29638">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19</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ақпандағы</a:t>
            </a:r>
            <a:r>
              <a:rPr lang="ru-RU" altLang="ru-RU" sz="1200" b="1" dirty="0" smtClean="0">
                <a:latin typeface="Times New Roman" panose="02020603050405020304" pitchFamily="18" charset="0"/>
                <a:cs typeface="Times New Roman" panose="02020603050405020304" pitchFamily="18" charset="0"/>
              </a:rPr>
              <a:t> Ақтөбе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88910" y="2274840"/>
            <a:ext cx="4816721"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100" dirty="0">
                <a:solidFill>
                  <a:schemeClr val="tx1"/>
                </a:solidFill>
                <a:latin typeface="Times New Roman" panose="02020603050405020304" pitchFamily="18" charset="0"/>
                <a:cs typeface="Times New Roman" panose="02020603050405020304" pitchFamily="18" charset="0"/>
              </a:rPr>
              <a:t>2026 жылғы </a:t>
            </a:r>
            <a:r>
              <a:rPr lang="kk-KZ" sz="1100" dirty="0" smtClean="0">
                <a:solidFill>
                  <a:schemeClr val="tx1"/>
                </a:solidFill>
                <a:latin typeface="Times New Roman" panose="02020603050405020304" pitchFamily="18" charset="0"/>
                <a:cs typeface="Times New Roman" panose="02020603050405020304" pitchFamily="18" charset="0"/>
              </a:rPr>
              <a:t>20</a:t>
            </a:r>
            <a:r>
              <a:rPr lang="kk-KZ" sz="1100" dirty="0" smtClean="0">
                <a:solidFill>
                  <a:schemeClr val="tx1"/>
                </a:solidFill>
                <a:latin typeface="Times New Roman" panose="02020603050405020304" pitchFamily="18" charset="0"/>
                <a:cs typeface="Times New Roman" panose="02020603050405020304" pitchFamily="18" charset="0"/>
              </a:rPr>
              <a:t> </a:t>
            </a:r>
            <a:r>
              <a:rPr lang="kk-KZ" sz="1100" dirty="0" smtClean="0">
                <a:solidFill>
                  <a:schemeClr val="tx1"/>
                </a:solidFill>
                <a:latin typeface="Times New Roman" panose="02020603050405020304" pitchFamily="18" charset="0"/>
                <a:cs typeface="Times New Roman" panose="02020603050405020304" pitchFamily="18" charset="0"/>
              </a:rPr>
              <a:t>ақпанда, </a:t>
            </a:r>
            <a:r>
              <a:rPr lang="kk-KZ" sz="1100" dirty="0" smtClean="0">
                <a:solidFill>
                  <a:schemeClr val="tx1"/>
                </a:solidFill>
                <a:latin typeface="Times New Roman" panose="02020603050405020304" pitchFamily="18" charset="0"/>
                <a:cs typeface="Times New Roman" panose="02020603050405020304" pitchFamily="18" charset="0"/>
              </a:rPr>
              <a:t>21 </a:t>
            </a:r>
            <a:r>
              <a:rPr lang="kk-KZ" sz="1100" dirty="0">
                <a:solidFill>
                  <a:schemeClr val="tx1"/>
                </a:solidFill>
                <a:latin typeface="Times New Roman" panose="02020603050405020304" pitchFamily="18" charset="0"/>
                <a:cs typeface="Times New Roman" panose="02020603050405020304" pitchFamily="18" charset="0"/>
              </a:rPr>
              <a:t>ақпан 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lvl="0" indent="185738" algn="just"/>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smtClean="0">
                <a:solidFill>
                  <a:schemeClr val="tx1"/>
                </a:solidFill>
                <a:latin typeface="Times New Roman" panose="02020603050405020304" pitchFamily="18" charset="0"/>
                <a:cs typeface="Times New Roman" panose="02020603050405020304" pitchFamily="18" charset="0"/>
              </a:rPr>
              <a:t>төмен </a:t>
            </a:r>
            <a:r>
              <a:rPr lang="kk-KZ" sz="1100" dirty="0" smtClean="0">
                <a:solidFill>
                  <a:srgbClr val="000000"/>
                </a:solidFill>
                <a:latin typeface="Times New Roman" panose="02020603050405020304" pitchFamily="18" charset="0"/>
                <a:cs typeface="Times New Roman" panose="02020603050405020304" pitchFamily="18" charset="0"/>
              </a:rPr>
              <a:t>б</a:t>
            </a:r>
            <a:r>
              <a:rPr lang="ru-RU" sz="1100" dirty="0" err="1">
                <a:solidFill>
                  <a:schemeClr val="tx1"/>
                </a:solidFill>
                <a:latin typeface="Times New Roman" panose="02020603050405020304" pitchFamily="18" charset="0"/>
                <a:cs typeface="Times New Roman" panose="02020603050405020304" pitchFamily="18" charset="0"/>
              </a:rPr>
              <a:t>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4988909" y="3199030"/>
            <a:ext cx="481672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smtClean="0">
                <a:latin typeface="Times New Roman" panose="02020603050405020304" pitchFamily="18" charset="0"/>
                <a:cs typeface="Times New Roman" panose="02020603050405020304" pitchFamily="18" charset="0"/>
              </a:rPr>
              <a:t>Жан</a:t>
            </a:r>
            <a:r>
              <a:rPr lang="kk-KZ" altLang="ru-RU" sz="1200" dirty="0" smtClean="0">
                <a:latin typeface="Times New Roman" panose="02020603050405020304" pitchFamily="18" charset="0"/>
                <a:cs typeface="Times New Roman" panose="02020603050405020304" pitchFamily="18" charset="0"/>
              </a:rPr>
              <a:t>қ</a:t>
            </a:r>
            <a:r>
              <a:rPr lang="ru-RU" altLang="ru-RU" sz="1200" dirty="0" err="1" smtClean="0">
                <a:latin typeface="Times New Roman" panose="02020603050405020304" pitchFamily="18" charset="0"/>
                <a:cs typeface="Times New Roman" panose="02020603050405020304" pitchFamily="18" charset="0"/>
              </a:rPr>
              <a:t>ожа</a:t>
            </a:r>
            <a:r>
              <a:rPr lang="ru-RU" altLang="ru-RU" sz="1200" dirty="0" smtClean="0">
                <a:latin typeface="Times New Roman" panose="02020603050405020304" pitchFamily="18" charset="0"/>
                <a:cs typeface="Times New Roman" panose="02020603050405020304" pitchFamily="18" charset="0"/>
              </a:rPr>
              <a:t> батыр к-</a:t>
            </a:r>
            <a:r>
              <a:rPr lang="ru-RU" altLang="ru-RU" sz="1200" dirty="0" err="1" smtClean="0">
                <a:latin typeface="Times New Roman" panose="02020603050405020304" pitchFamily="18" charset="0"/>
                <a:cs typeface="Times New Roman" panose="02020603050405020304" pitchFamily="18" charset="0"/>
              </a:rPr>
              <a:t>сі</a:t>
            </a:r>
            <a:r>
              <a:rPr lang="ru-RU" altLang="ru-RU"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89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53000"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Закария Г.Е</a:t>
            </a:r>
            <a:r>
              <a:rPr lang="kk-KZ"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Проненко В.В.</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41650</TotalTime>
  <Words>540</Words>
  <Application>Microsoft Office PowerPoint</Application>
  <PresentationFormat>Лист A4 (210x297 мм)</PresentationFormat>
  <Paragraphs>97</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6573</cp:revision>
  <cp:lastPrinted>2021-07-01T07:38:07Z</cp:lastPrinted>
  <dcterms:created xsi:type="dcterms:W3CDTF">2018-03-27T06:03:00Z</dcterms:created>
  <dcterms:modified xsi:type="dcterms:W3CDTF">2026-02-19T07:08:59Z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