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0" d="100"/>
          <a:sy n="80" d="100"/>
        </p:scale>
        <p:origin x="-1138"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16536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218929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20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a:t>
            </a:r>
            <a:r>
              <a:rPr lang="ru-RU" sz="1100" dirty="0">
                <a:latin typeface="Times New Roman" panose="02020603050405020304" pitchFamily="18" charset="0"/>
                <a:cs typeface="Times New Roman" panose="02020603050405020304" pitchFamily="18" charset="0"/>
              </a:rPr>
              <a:t> жел </a:t>
            </a:r>
            <a:r>
              <a:rPr lang="ru-RU" sz="1100" dirty="0" err="1">
                <a:latin typeface="Times New Roman" panose="02020603050405020304" pitchFamily="18" charset="0"/>
                <a:cs typeface="Times New Roman" panose="02020603050405020304" pitchFamily="18" charset="0"/>
              </a:rPr>
              <a:t>шығысқа</a:t>
            </a:r>
            <a:r>
              <a:rPr lang="ru-RU" sz="1100" dirty="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a:t>
            </a:r>
            <a:r>
              <a:rPr lang="ru-RU" sz="1100" dirty="0">
                <a:latin typeface="Times New Roman" panose="02020603050405020304" pitchFamily="18" charset="0"/>
                <a:cs typeface="Times New Roman" panose="02020603050405020304" pitchFamily="18" charset="0"/>
              </a:rPr>
              <a:t>13-15</a:t>
            </a:r>
            <a:r>
              <a:rPr lang="kk-KZ" sz="1100" dirty="0">
                <a:latin typeface="Times New Roman" panose="02020603050405020304" pitchFamily="18" charset="0"/>
                <a:cs typeface="Times New Roman" panose="02020603050405020304" pitchFamily="18" charset="0"/>
              </a:rPr>
              <a:t>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21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21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16-18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21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ru-RU"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51298</TotalTime>
  <Words>602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7376</cp:revision>
  <cp:lastPrinted>2025-07-15T07:11:11Z</cp:lastPrinted>
  <dcterms:created xsi:type="dcterms:W3CDTF">2018-03-27T06:03:00Z</dcterms:created>
  <dcterms:modified xsi:type="dcterms:W3CDTF">2026-02-19T06:09:43Z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