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430"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smtClean="0">
                          <a:solidFill>
                            <a:srgbClr val="002060"/>
                          </a:solidFill>
                          <a:latin typeface="Times New Roman" panose="02020603050405020304" pitchFamily="18" charset="0"/>
                          <a:cs typeface="Times New Roman" panose="02020603050405020304" pitchFamily="18" charset="0"/>
                        </a:rPr>
                        <a:t>50</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 altLang="ru-RU" sz="1200" b="1" dirty="0" smtClean="0">
                <a:latin typeface="Times New Roman" pitchFamily="18" charset="0"/>
                <a:ea typeface="Times New Roman KZ" pitchFamily="18" charset="0"/>
                <a:cs typeface="Times New Roman" pitchFamily="18" charset="0"/>
              </a:rPr>
              <a:t>20</a:t>
            </a:r>
            <a:r>
              <a:rPr lang="kk-KZ" altLang="ru-RU" sz="1200" b="1" dirty="0" smtClean="0">
                <a:latin typeface="Times New Roman" pitchFamily="18" charset="0"/>
                <a:ea typeface="Times New Roman KZ" pitchFamily="18" charset="0"/>
                <a:cs typeface="Times New Roman" pitchFamily="18" charset="0"/>
              </a:rPr>
              <a:t>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a:t>
            </a:r>
            <a:r>
              <a:rPr lang="" sz="1200" b="1" dirty="0" smtClean="0">
                <a:latin typeface="Times New Roman" pitchFamily="18" charset="0"/>
                <a:ea typeface="Times New Roman KZ" pitchFamily="18" charset="0"/>
                <a:cs typeface="Times New Roman" pitchFamily="18" charset="0"/>
              </a:rPr>
              <a:t>9</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 sz="1200" b="1" dirty="0" smtClean="0">
                <a:latin typeface="Times New Roman" pitchFamily="18" charset="0"/>
                <a:cs typeface="Times New Roman" pitchFamily="18" charset="0"/>
              </a:rPr>
              <a:t>20</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a:t>
            </a:r>
            <a:r>
              <a:rPr lang=""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таңертен жаңбыр, тұман.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a:t>
            </a:r>
            <a:r>
              <a:rPr lang="" altLang="ru-RU" sz="1200" b="1" dirty="0" smtClean="0">
                <a:latin typeface="Times New Roman" pitchFamily="18" charset="0"/>
                <a:ea typeface="Times New Roman KZ" pitchFamily="18" charset="0"/>
                <a:cs typeface="Times New Roman" pitchFamily="18" charset="0"/>
              </a:rPr>
              <a:t>1</a:t>
            </a:r>
            <a:r>
              <a:rPr lang="kk-KZ" altLang="ru-RU" sz="1200" b="1" dirty="0" smtClean="0">
                <a:latin typeface="Times New Roman" pitchFamily="18" charset="0"/>
                <a:ea typeface="Times New Roman KZ" pitchFamily="18" charset="0"/>
                <a:cs typeface="Times New Roman" pitchFamily="18" charset="0"/>
              </a:rPr>
              <a:t>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 sz="1200" b="1" dirty="0" smtClean="0">
                <a:latin typeface="Times New Roman" pitchFamily="18" charset="0"/>
                <a:ea typeface="Times New Roman KZ" pitchFamily="18" charset="0"/>
                <a:cs typeface="Times New Roman" pitchFamily="18" charset="0"/>
              </a:rPr>
              <a:t>20</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a:t>
            </a:r>
            <a:r>
              <a:rPr lang="" sz="1200" b="1" dirty="0" smtClean="0">
                <a:latin typeface="Times New Roman" pitchFamily="18" charset="0"/>
                <a:ea typeface="Times New Roman KZ" pitchFamily="18" charset="0"/>
                <a:cs typeface="Times New Roman" pitchFamily="18" charset="0"/>
              </a:rPr>
              <a:t>1</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 altLang="ru-RU" sz="1200" b="1" smtClean="0">
                <a:latin typeface="Times New Roman" panose="02020603050405020304" pitchFamily="18" charset="0"/>
                <a:cs typeface="Times New Roman" panose="02020603050405020304" pitchFamily="18" charset="0"/>
              </a:rPr>
              <a:t>9</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smtClean="0">
                          <a:solidFill>
                            <a:srgbClr val="000000"/>
                          </a:solidFill>
                          <a:latin typeface="Times New Roman" pitchFamily="18" charset="0"/>
                          <a:cs typeface="Times New Roman" pitchFamily="18" charset="0"/>
                        </a:rPr>
                        <a:t>1161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smtClean="0">
                          <a:solidFill>
                            <a:srgbClr val="000000"/>
                          </a:solidFill>
                          <a:latin typeface="Times New Roman" pitchFamily="18" charset="0"/>
                          <a:cs typeface="Times New Roman" pitchFamily="18" charset="0"/>
                        </a:rPr>
                        <a:t>2,32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smtClean="0">
                          <a:solidFill>
                            <a:srgbClr val="000000"/>
                          </a:solidFill>
                          <a:latin typeface="Times New Roman" pitchFamily="18" charset="0"/>
                          <a:cs typeface="Times New Roman" pitchFamily="18" charset="0"/>
                        </a:rPr>
                        <a:t>6049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smtClean="0">
                          <a:solidFill>
                            <a:srgbClr val="000000"/>
                          </a:solidFill>
                          <a:latin typeface="Times New Roman" pitchFamily="18" charset="0"/>
                          <a:cs typeface="Times New Roman" pitchFamily="18" charset="0"/>
                        </a:rPr>
                        <a:t>1,21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smtClean="0">
                          <a:solidFill>
                            <a:srgbClr val="000000"/>
                          </a:solidFill>
                          <a:latin typeface="Times New Roman" pitchFamily="18" charset="0"/>
                          <a:cs typeface="Times New Roman" pitchFamily="18" charset="0"/>
                        </a:rPr>
                        <a:t>81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smtClean="0">
                          <a:solidFill>
                            <a:srgbClr val="000000"/>
                          </a:solidFill>
                          <a:latin typeface="Times New Roman" pitchFamily="18" charset="0"/>
                          <a:cs typeface="Times New Roman" pitchFamily="18" charset="0"/>
                        </a:rPr>
                        <a:t>0,40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smtClean="0">
                          <a:solidFill>
                            <a:srgbClr val="000000"/>
                          </a:solidFill>
                          <a:latin typeface="Times New Roman" pitchFamily="18" charset="0"/>
                          <a:cs typeface="Times New Roman" pitchFamily="18" charset="0"/>
                        </a:rPr>
                        <a:t>127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smtClean="0">
                          <a:solidFill>
                            <a:srgbClr val="000000"/>
                          </a:solidFill>
                          <a:latin typeface="Times New Roman" pitchFamily="18" charset="0"/>
                          <a:cs typeface="Times New Roman" pitchFamily="18" charset="0"/>
                        </a:rPr>
                        <a:t>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400" b="1" i="1" smtClean="0">
                <a:solidFill>
                  <a:srgbClr val="000000"/>
                </a:solidFill>
                <a:latin typeface="Times New Roman" panose="02020603050405020304" pitchFamily="18" charset="0"/>
                <a:cs typeface="Times New Roman" panose="02020603050405020304" pitchFamily="18" charset="0"/>
              </a:rPr>
              <a:t>Балгазынов К.</a:t>
            </a:r>
            <a:r>
              <a:rPr lang="kk-KZ" altLang="ru-RU" sz="1400" b="1" i="1"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22183</TotalTime>
  <Words>552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Admin</cp:lastModifiedBy>
  <cp:revision>5650</cp:revision>
  <cp:lastPrinted>2021-07-01T03:56:27Z</cp:lastPrinted>
  <dcterms:created xsi:type="dcterms:W3CDTF">2018-03-27T06:03:00Z</dcterms:created>
  <dcterms:modified xsi:type="dcterms:W3CDTF">2026-02-19T06:54:24Z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