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 февраля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утром и днем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7-12, днем порывы 15-20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тепла.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21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21 февраля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43470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429000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22315</TotalTime>
  <Words>574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5553</cp:revision>
  <cp:lastPrinted>2021-07-01T03:56:27Z</cp:lastPrinted>
  <dcterms:created xsi:type="dcterms:W3CDTF">2018-03-27T06:03:00Z</dcterms:created>
  <dcterms:modified xsi:type="dcterms:W3CDTF">2026-02-20T07:52:43Z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