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80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528068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3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днем снег, низовая метель. Ветер восточный, юго-восточный 9-14, порывы 15-20 м/с. Температура воздуха ночью 18-20, днем 11-13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ночью 16-18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842859"/>
              </p:ext>
            </p:extLst>
          </p:nvPr>
        </p:nvGraphicFramePr>
        <p:xfrm>
          <a:off x="5057434" y="4537869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26846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4145</cp:revision>
  <cp:lastPrinted>2021-07-01T03:56:27Z</cp:lastPrinted>
  <dcterms:created xsi:type="dcterms:W3CDTF">2018-03-27T06:03:00Z</dcterms:created>
  <dcterms:modified xsi:type="dcterms:W3CDTF">2026-02-20T06:36:31Z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