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 varScale="1">
        <p:scale>
          <a:sx n="103" d="100"/>
          <a:sy n="103" d="100"/>
        </p:scale>
        <p:origin x="15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3139288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20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20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339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снег, метель. Ветер восточный, юго-восточный 9-14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м/с. Температура воздуха ночью 12-14, днем 5-7 мороза.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21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22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временами снег, метель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 Ветер юго-западный с переходом на юго-восточный 9-14, порывы 15-20 м/с. Температура воздуха 10-12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2046090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Сагадиева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102</cp:revision>
  <dcterms:modified xsi:type="dcterms:W3CDTF">2026-02-20T08:41:19Z</dcterms:modified>
</cp:coreProperties>
</file>