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9080846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522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20 февраля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и утром снег, метель. Ветер юго-восточный с переходом на северо-западный 9-14, ночью порывы 15-20 м/с. Температура воздуха ночью 11-13, днем 8-10 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22 февраля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снег, метель.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9-14,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7713293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8643" y="2579873"/>
            <a:ext cx="458990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33649</TotalTime>
  <Words>606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5473</cp:revision>
  <cp:lastPrinted>2025-12-12T07:56:19Z</cp:lastPrinted>
  <dcterms:created xsi:type="dcterms:W3CDTF">2018-03-27T06:03:00Z</dcterms:created>
  <dcterms:modified xsi:type="dcterms:W3CDTF">2026-02-20T08:44:51Z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