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2" d="100"/>
          <a:sy n="112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71273182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юго-восточный 4-9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22-24°,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7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снег. Ветер юго-западный 3-8 м/с. Температура воздуха 10-12° 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0589" y="229588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7847" y="326215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1467119"/>
              </p:ext>
            </p:extLst>
          </p:nvPr>
        </p:nvGraphicFramePr>
        <p:xfrm>
          <a:off x="5073418" y="425494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/ 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20803</TotalTime>
  <Words>582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4025</cp:revision>
  <cp:lastPrinted>2021-10-14T11:15:53Z</cp:lastPrinted>
  <dcterms:created xsi:type="dcterms:W3CDTF">2018-03-27T06:03:00Z</dcterms:created>
  <dcterms:modified xsi:type="dcterms:W3CDTF">2026-02-20T07:51:24Z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