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273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648442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766149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снег, низовая метель, гололед. Ночью и утром туман. Ветер юго-западный 9-14, днем порывы 15-20 м/с. Температура воздуха ночью 10-12, днем 4-6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снег,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низовая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метель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туман, гололёд.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градусов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37600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6648</cp:revision>
  <cp:lastPrinted>2021-07-01T03:56:27Z</cp:lastPrinted>
  <dcterms:created xsi:type="dcterms:W3CDTF">2018-03-27T06:03:00Z</dcterms:created>
  <dcterms:modified xsi:type="dcterms:W3CDTF">2026-02-20T06:16:44Z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