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0" d="100"/>
          <a:sy n="90" d="100"/>
        </p:scale>
        <p:origin x="102" y="4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989094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1380273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юго-западный с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переходом на юго-восточный 7-12 м/с. Температура воздуха ночью 1-3, днем 9-11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-3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29188</TotalTime>
  <Words>584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4153</cp:revision>
  <cp:lastPrinted>2021-10-15T03:50:29Z</cp:lastPrinted>
  <dcterms:created xsi:type="dcterms:W3CDTF">2018-03-27T06:03:00Z</dcterms:created>
  <dcterms:modified xsi:type="dcterms:W3CDTF">2026-02-20T07:03:08Z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