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84664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ночью осадки (преимущественно дождь), гололед. Временами туман. Ветер западный ночью 15-20, днем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 мороза-1 тепла, днем 3-5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87214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14974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15813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4005</cp:revision>
  <cp:lastPrinted>2021-07-01T03:56:27Z</cp:lastPrinted>
  <dcterms:created xsi:type="dcterms:W3CDTF">2018-03-27T06:03:00Z</dcterms:created>
  <dcterms:modified xsi:type="dcterms:W3CDTF">2026-02-20T06:44:15Z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