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13561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снег, днем снег. Ветер западный, юго-западный 5-10 м/с. Температура воздуха ночью 6-8, днем 3-5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низовая метель. 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065569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61125</TotalTime>
  <Words>600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6818</cp:revision>
  <cp:lastPrinted>2021-02-03T11:37:00Z</cp:lastPrinted>
  <dcterms:created xsi:type="dcterms:W3CDTF">2018-03-27T06:03:00Z</dcterms:created>
  <dcterms:modified xsi:type="dcterms:W3CDTF">2026-02-20T07:37:26Z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