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4746102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985562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осадки, ночью сильные осадки (преимущественно дождь). Временами туман. Ветер западный, северо-западный 8-13, временами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3-5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5-7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северо-восточный, 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85992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143248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./Қабыл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14346</TotalTime>
  <Words>627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3956</cp:revision>
  <cp:lastPrinted>2021-07-01T03:56:27Z</cp:lastPrinted>
  <dcterms:created xsi:type="dcterms:W3CDTF">2018-03-27T06:03:00Z</dcterms:created>
  <dcterms:modified xsi:type="dcterms:W3CDTF">2026-02-20T07:12:52Z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