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21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20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осадки (</a:t>
            </a:r>
            <a:r>
              <a:rPr lang="kk-KZ" dirty="0">
                <a:solidFill>
                  <a:schemeClr val="tx1"/>
                </a:solidFill>
              </a:rPr>
              <a:t>преимущественно </a:t>
            </a:r>
            <a:r>
              <a:rPr lang="ru-RU" dirty="0">
                <a:solidFill>
                  <a:schemeClr val="tx1"/>
                </a:solidFill>
              </a:rPr>
              <a:t>дождь)</a:t>
            </a:r>
            <a:r>
              <a:rPr lang="kk-KZ" dirty="0">
                <a:solidFill>
                  <a:schemeClr val="tx1"/>
                </a:solidFill>
              </a:rPr>
              <a:t>, слабый туман</a:t>
            </a:r>
            <a:r>
              <a:rPr lang="ru-RU" dirty="0">
                <a:solidFill>
                  <a:schemeClr val="tx1"/>
                </a:solidFill>
              </a:rPr>
              <a:t>. Ветер северо-восточный </a:t>
            </a:r>
            <a:r>
              <a:rPr lang="kk-KZ" dirty="0">
                <a:solidFill>
                  <a:schemeClr val="tx1"/>
                </a:solidFill>
              </a:rPr>
              <a:t>с переходом на западный 3-8, днем порывы 13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+3+5</a:t>
            </a:r>
            <a:r>
              <a:rPr lang="ru-RU" dirty="0">
                <a:solidFill>
                  <a:schemeClr val="tx1"/>
                </a:solidFill>
              </a:rPr>
              <a:t>°С, днем </a:t>
            </a:r>
            <a:r>
              <a:rPr lang="kk-KZ" dirty="0">
                <a:solidFill>
                  <a:schemeClr val="tx1"/>
                </a:solidFill>
              </a:rPr>
              <a:t>+7+9</a:t>
            </a:r>
            <a:r>
              <a:rPr lang="ru-RU" dirty="0">
                <a:solidFill>
                  <a:schemeClr val="tx1"/>
                </a:solidFill>
              </a:rPr>
              <a:t>°С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(дождь, снег), туман, на дорогах гололедица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-1-3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082012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28475</TotalTime>
  <Words>804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6903</cp:revision>
  <cp:lastPrinted>2021-07-01T09:11:30Z</cp:lastPrinted>
  <dcterms:created xsi:type="dcterms:W3CDTF">2018-03-27T06:03:00Z</dcterms:created>
  <dcterms:modified xsi:type="dcterms:W3CDTF">2026-02-20T06:35:23Z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