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6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176927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снег, метель. Ветер юго-восточный с переходом на западный 9-14 м/с. Температура воздуха ночью 10-12, днем 4-6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метель. Ветер юго-западный 9-14, порывы 15-20 м/с. Температура воздуха 10-12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8297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25577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5117</cp:revision>
  <cp:lastPrinted>2021-07-01T03:56:27Z</cp:lastPrinted>
  <dcterms:created xsi:type="dcterms:W3CDTF">2018-03-27T06:03:00Z</dcterms:created>
  <dcterms:modified xsi:type="dcterms:W3CDTF">2026-02-20T07:11:25Z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