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51479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облачность, ночью осадки (дождь, снег), низовая метель, гололед. Ветер южный, юго-западный 9-14 м/с. Температура воздуха ночью 3-5, днем 0-2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16-18 мороза. 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92387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5633</TotalTime>
  <Words>567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1059</cp:revision>
  <cp:lastPrinted>2021-07-01T03:56:27Z</cp:lastPrinted>
  <dcterms:created xsi:type="dcterms:W3CDTF">2024-09-22T07:48:17Z</dcterms:created>
  <dcterms:modified xsi:type="dcterms:W3CDTF">2026-02-20T07:03:22Z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