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409071756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20 февраля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07914666"/>
              </p:ext>
            </p:extLst>
          </p:nvPr>
        </p:nvGraphicFramePr>
        <p:xfrm>
          <a:off x="4998800" y="3933056"/>
          <a:ext cx="4596515" cy="18793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2,142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ночью и утром осадки (дождь, снег). Временами туман. Ветер западный, северо-западный 8-13, временами порывы 15-20 м/с. Температура воздуха ночью 2-4, днем 5-7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северо-восточный, 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8-13,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мороза-1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Қабыл 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С.Т.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14354</TotalTime>
  <Words>599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3960</cp:revision>
  <cp:lastPrinted>2021-07-01T03:56:27Z</cp:lastPrinted>
  <dcterms:created xsi:type="dcterms:W3CDTF">2018-03-27T06:03:00Z</dcterms:created>
  <dcterms:modified xsi:type="dcterms:W3CDTF">2026-02-20T07:09:50Z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