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774148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соққан жел оңтүстік-шығысқа ауысады, күші 4-9 м/с. Ауа температурасы түнде 22-24°,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қар. Жел оңтүстік-батыстан соғады, күші 3-8 м/с. Ауа температурасы 10-12° аяз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7563378"/>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20244</TotalTime>
  <Words>554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4000</cp:revision>
  <cp:lastPrinted>2021-07-01T03:56:27Z</cp:lastPrinted>
  <dcterms:created xsi:type="dcterms:W3CDTF">2018-03-27T06:03:00Z</dcterms:created>
  <dcterms:modified xsi:type="dcterms:W3CDTF">2026-02-20T07:51:17Z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