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4153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жауын-шашын (көбіне жаңбыр), көктайғақ.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батыстан түнде 15-20, күндз 9-14</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 аяз-1 жылы, күндіз 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оңтүстік-батыстан 4-9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439981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057686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17211</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4141</cp:revision>
  <cp:lastPrinted>2021-07-01T07:38:07Z</cp:lastPrinted>
  <dcterms:created xsi:type="dcterms:W3CDTF">2018-03-27T06:03:00Z</dcterms:created>
  <dcterms:modified xsi:type="dcterms:W3CDTF">2026-02-20T06:41:55Z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