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08668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a:t>
            </a:r>
            <a:r>
              <a:rPr lang="kk-KZ" sz="1200" dirty="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тұман. Солтүстік-шығыстан </a:t>
            </a:r>
            <a:r>
              <a:rPr lang="kk-KZ" sz="1200" dirty="0">
                <a:solidFill>
                  <a:prstClr val="black"/>
                </a:solidFill>
                <a:latin typeface="Times New Roman" pitchFamily="18" charset="0"/>
                <a:cs typeface="Times New Roman" pitchFamily="18" charset="0"/>
              </a:rPr>
              <a:t>соққан жел </a:t>
            </a:r>
            <a:r>
              <a:rPr lang="kk-KZ" sz="1200" dirty="0" smtClean="0">
                <a:solidFill>
                  <a:prstClr val="black"/>
                </a:solidFill>
                <a:latin typeface="Times New Roman" pitchFamily="18" charset="0"/>
                <a:cs typeface="Times New Roman" pitchFamily="18" charset="0"/>
              </a:rPr>
              <a:t>оңтүстік-шығысқа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4-9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22-24°, </a:t>
            </a:r>
            <a:r>
              <a:rPr lang="kk-KZ" sz="1200" dirty="0" smtClean="0">
                <a:solidFill>
                  <a:prstClr val="black"/>
                </a:solidFill>
                <a:latin typeface="Times New Roman" pitchFamily="18" charset="0"/>
                <a:cs typeface="Times New Roman" pitchFamily="18" charset="0"/>
              </a:rPr>
              <a:t>күндіз 10-12° 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5414122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a:t>
                      </a:r>
                      <a:r>
                        <a:rPr lang="ru-RU" sz="900" dirty="0" err="1">
                          <a:solidFill>
                            <a:schemeClr val="tx1"/>
                          </a:solidFill>
                          <a:latin typeface="Times New Roman" panose="02020603050405020304" pitchFamily="18" charset="0"/>
                          <a:cs typeface="Times New Roman" panose="02020603050405020304" pitchFamily="18" charset="0"/>
                        </a:rPr>
                        <a:t>мб.асу</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23682</TotalTime>
  <Words>638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4389</cp:revision>
  <cp:lastPrinted>2021-07-01T03:56:27Z</cp:lastPrinted>
  <dcterms:created xsi:type="dcterms:W3CDTF">2018-03-27T06:03:00Z</dcterms:created>
  <dcterms:modified xsi:type="dcterms:W3CDTF">2026-02-20T07:40:54Z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