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6"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48111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қар жауады, жаяу бұрқасын күтіледі. Шығыстан, оңтүстік-шығыстан жел соғады, күші 9-14,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18-20, күндіз 11-13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Оңтүстік-шығыстан жел соғады, күші 9-14 м/с.  Ауа температурасы түнде 16-18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39421431"/>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21200</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4064</cp:revision>
  <cp:lastPrinted>2021-07-01T07:38:07Z</cp:lastPrinted>
  <dcterms:created xsi:type="dcterms:W3CDTF">2018-03-27T06:03:00Z</dcterms:created>
  <dcterms:modified xsi:type="dcterms:W3CDTF">2026-02-20T06:36:28Z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