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833970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anose="02020603050405020304" pitchFamily="18" charset="0"/>
                <a:cs typeface="Times New Roman" panose="02020603050405020304" pitchFamily="18" charset="0"/>
              </a:rPr>
              <a:t>21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20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21 </a:t>
            </a:r>
            <a:r>
              <a:rPr lang="kk-KZ" altLang="ru-RU" sz="1200" b="1" dirty="0" smtClean="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қар, бұрқасын, көктайғақ</a:t>
            </a:r>
            <a:r>
              <a:rPr lang="kk-KZ" altLang="ru-RU" sz="1200" dirty="0" smtClean="0">
                <a:latin typeface="Times New Roman" panose="02020603050405020304" pitchFamily="18" charset="0"/>
                <a:cs typeface="Times New Roman" panose="02020603050405020304" pitchFamily="18" charset="0"/>
              </a:rPr>
              <a:t>. Оңтүстік-шығыстан </a:t>
            </a:r>
            <a:r>
              <a:rPr lang="kk-KZ" altLang="ru-RU" sz="1200" dirty="0">
                <a:latin typeface="Times New Roman" panose="02020603050405020304" pitchFamily="18" charset="0"/>
                <a:cs typeface="Times New Roman" panose="02020603050405020304" pitchFamily="18" charset="0"/>
              </a:rPr>
              <a:t>соғатын жел, батысқа ауысады, күші 9-14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3-5 градус аяз, күндіз </a:t>
            </a:r>
            <a:r>
              <a:rPr lang="kk-KZ" altLang="ru-RU" sz="1200" dirty="0" smtClean="0">
                <a:latin typeface="Times New Roman" panose="02020603050405020304" pitchFamily="18" charset="0"/>
                <a:cs typeface="Times New Roman" panose="02020603050405020304" pitchFamily="18" charset="0"/>
              </a:rPr>
              <a:t>1градус аяз-1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22 </a:t>
            </a:r>
            <a:r>
              <a:rPr lang="kk-KZ" altLang="ru-RU" sz="1150" b="1" dirty="0" smtClean="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ақпанға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192645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27846</TotalTime>
  <Words>555</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5139</cp:revision>
  <cp:lastPrinted>2021-07-01T07:38:07Z</cp:lastPrinted>
  <dcterms:created xsi:type="dcterms:W3CDTF">2018-03-27T06:03:00Z</dcterms:created>
  <dcterms:modified xsi:type="dcterms:W3CDTF">2026-02-20T07:29:22Z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