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79058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114926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11700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21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23-25, күндіз </a:t>
            </a:r>
            <a:r>
              <a:rPr lang="ru-RU" sz="1100">
                <a:latin typeface="Times New Roman" panose="02020603050405020304" pitchFamily="18" charset="0"/>
                <a:cs typeface="Times New Roman" panose="02020603050405020304" pitchFamily="18" charset="0"/>
              </a:rPr>
              <a:t>12-14</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22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22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16-18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22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51330</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7379</cp:revision>
  <cp:lastPrinted>2025-07-15T07:11:11Z</cp:lastPrinted>
  <dcterms:created xsi:type="dcterms:W3CDTF">2018-03-27T06:03:00Z</dcterms:created>
  <dcterms:modified xsi:type="dcterms:W3CDTF">2026-02-20T06:33:05Z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