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8152251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51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20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21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21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a:t>
            </a:r>
            <a:r>
              <a:rPr lang="ru-RU" sz="1200" dirty="0" err="1">
                <a:latin typeface="Times New Roman" panose="02020603050405020304" pitchFamily="18" charset="0"/>
                <a:ea typeface="Calibri"/>
                <a:cs typeface="Times New Roman" panose="02020603050405020304" pitchFamily="18" charset="0"/>
              </a:rPr>
              <a:t>ығыс</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оңтүстік-шығыстан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12-14</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5-7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22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21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22</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кей</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уақытта</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соққан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оңтүстік-шығысқа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ауысады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10-12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527019557"/>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3749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20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сейіліуне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Сагадиева</a:t>
            </a:r>
            <a:r>
              <a:rPr lang="ru-RU" sz="1200" dirty="0">
                <a:latin typeface="Times New Roman"/>
                <a:ea typeface="Times New Roman"/>
                <a:cs typeface="Times New Roman"/>
                <a:sym typeface="Times New Roman"/>
              </a:rPr>
              <a:t> М</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690</TotalTime>
  <Words>669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90</cp:revision>
  <dcterms:modified xsi:type="dcterms:W3CDTF">2026-02-20T08:42:06Z</dcterms:modified>
</cp:coreProperties>
</file>