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894677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9858646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 түнде қатты жауын-шашын </a:t>
            </a:r>
            <a:r>
              <a:rPr lang="ru-RU" sz="1100" dirty="0" err="1" smtClean="0">
                <a:latin typeface="Times New Roman" pitchFamily="18" charset="0"/>
                <a:cs typeface="Times New Roman" pitchFamily="18" charset="0"/>
              </a:rPr>
              <a:t>(көбінесе жаңбыр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жауады.  Кей уақыттарда тұман түседі. Батыстан, солтүстік-батыстан жел соғады, күші </a:t>
            </a:r>
            <a:r>
              <a:rPr lang="kk-KZ" sz="1100" dirty="0" smtClean="0">
                <a:latin typeface="Times New Roman" pitchFamily="18" charset="0"/>
                <a:cs typeface="Times New Roman" pitchFamily="18" charset="0"/>
              </a:rPr>
              <a:t>8-13</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кей уақыттарда екпіні 15-20 м/с. Ауа температурасы түнде 3-5, күндіз 5-7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22</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21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22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Тұман. </a:t>
            </a:r>
            <a:r>
              <a:rPr lang="uz-Cyrl-UZ" sz="1100" dirty="0" smtClean="0">
                <a:latin typeface="Times New Roman" pitchFamily="18" charset="0"/>
                <a:cs typeface="Times New Roman" pitchFamily="18" charset="0"/>
              </a:rPr>
              <a:t>Сол</a:t>
            </a:r>
            <a:r>
              <a:rPr lang="uz-Cyrl-UZ" sz="1100" dirty="0" smtClean="0">
                <a:latin typeface="Times New Roman" pitchFamily="18" charset="0"/>
                <a:cs typeface="Times New Roman" pitchFamily="18" charset="0"/>
              </a:rPr>
              <a:t>түстік-шығыстан, 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         0-2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./Қабыл </a:t>
            </a:r>
            <a:r>
              <a:rPr lang="ru-RU" sz="1200" b="1" i="1" dirty="0" smtClean="0">
                <a:latin typeface="Times New Roman" panose="02020603050405020304" pitchFamily="18" charset="0"/>
                <a:cs typeface="Times New Roman" panose="02020603050405020304" pitchFamily="18" charset="0"/>
              </a:rPr>
              <a:t>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14236</TotalTime>
  <Words>593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4038</cp:revision>
  <cp:lastPrinted>2021-07-01T03:56:27Z</cp:lastPrinted>
  <dcterms:created xsi:type="dcterms:W3CDTF">2018-03-27T06:03:00Z</dcterms:created>
  <dcterms:modified xsi:type="dcterms:W3CDTF">2026-02-20T07:14:08Z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