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565811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21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қар, бұрқасын. Оңтүстік-шығыстан соғатын жел батысқа ауысады, күші 9-14 м/с. Ауа температурасы түнде 10-12 градус аяз, күндіз 4-6 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764204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25419</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5097</cp:revision>
  <cp:lastPrinted>2021-07-01T03:56:27Z</cp:lastPrinted>
  <dcterms:created xsi:type="dcterms:W3CDTF">2018-03-27T06:03:00Z</dcterms:created>
  <dcterms:modified xsi:type="dcterms:W3CDTF">2026-02-20T07:11:40Z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