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3192"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576339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51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10194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769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0,154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21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қар, жаяу бұрқасын, көктайғақ. Түнде және таңертең тұман. Жел оңтүстік-батыстан соғады, күші 9-14, күндіз екпіні 15-20 м/с. Ауа температурасы түнде 10-12, күндіз 4-6 градус </a:t>
            </a:r>
            <a:r>
              <a:rPr lang="kk-KZ" sz="1100" dirty="0" smtClean="0">
                <a:latin typeface="Times New Roman" pitchFamily="18" charset="0"/>
                <a:cs typeface="Times New Roman" pitchFamily="18" charset="0"/>
              </a:rPr>
              <a:t>аяз.</a:t>
            </a:r>
            <a:r>
              <a:rPr lang="kk-KZ" sz="1100" b="1" dirty="0" smtClean="0">
                <a:solidFill>
                  <a:srgbClr val="000000"/>
                </a:solidFill>
                <a:latin typeface="Times New Roman" pitchFamily="18" charset="0"/>
                <a:cs typeface="Times New Roman" pitchFamily="18" charset="0"/>
                <a:sym typeface="+mn-ea"/>
              </a:rPr>
              <a:t> </a:t>
            </a:r>
            <a:endParaRPr lang="kk-KZ" sz="1100" b="1" dirty="0" smtClean="0">
              <a:solidFill>
                <a:srgbClr val="000000"/>
              </a:solidFill>
              <a:latin typeface="Times New Roman" pitchFamily="18" charset="0"/>
              <a:cs typeface="Times New Roman" pitchFamily="18" charset="0"/>
              <a:sym typeface="+mn-ea"/>
            </a:endParaRP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22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қар, </a:t>
            </a:r>
            <a:r>
              <a:rPr lang="kk-KZ" sz="1100" dirty="0">
                <a:latin typeface="Times New Roman" pitchFamily="18" charset="0"/>
                <a:cs typeface="Times New Roman" pitchFamily="18" charset="0"/>
              </a:rPr>
              <a:t>жаяу бұрқасын, </a:t>
            </a:r>
            <a:r>
              <a:rPr lang="kk-KZ" sz="1100" dirty="0" smtClean="0">
                <a:latin typeface="Times New Roman" pitchFamily="18" charset="0"/>
                <a:cs typeface="Times New Roman" pitchFamily="18" charset="0"/>
              </a:rPr>
              <a:t>тұман, көктайғақ. Жел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38892</TotalTime>
  <Words>583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7290</cp:revision>
  <cp:lastPrinted>2021-07-01T03:56:27Z</cp:lastPrinted>
  <dcterms:created xsi:type="dcterms:W3CDTF">2018-03-27T06:03:00Z</dcterms:created>
  <dcterms:modified xsi:type="dcterms:W3CDTF">2026-02-20T06:16:42Z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