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0597823"/>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51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ақпан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ақпан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ақпан 2026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20-дан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smtClean="0">
                <a:solidFill>
                  <a:prstClr val="black"/>
                </a:solidFill>
                <a:latin typeface="Times New Roman" panose="02020603050405020304" pitchFamily="18" charset="0"/>
                <a:cs typeface="Times New Roman" panose="02020603050405020304" pitchFamily="18" charset="0"/>
              </a:rPr>
              <a:t>ақпан 2026 ж.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таңертең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бұрқасын</a:t>
            </a:r>
            <a:r>
              <a:rPr lang="ru-RU" sz="1200" dirty="0">
                <a:solidFill>
                  <a:prstClr val="black"/>
                </a:solidFill>
                <a:latin typeface="Times New Roman" panose="02020603050405020304" pitchFamily="18" charset="0"/>
                <a:cs typeface="Times New Roman" panose="02020603050405020304" pitchFamily="18" charset="0"/>
              </a:rPr>
              <a:t>. Оңтүстік-шығыстан </a:t>
            </a:r>
            <a:r>
              <a:rPr lang="ru-RU" sz="1200" dirty="0" err="1">
                <a:solidFill>
                  <a:prstClr val="black"/>
                </a:solidFill>
                <a:latin typeface="Times New Roman" panose="02020603050405020304" pitchFamily="18" charset="0"/>
                <a:cs typeface="Times New Roman" panose="02020603050405020304" pitchFamily="18" charset="0"/>
              </a:rPr>
              <a:t>соғатын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солтүстік-батысқа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ауысады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екпіні</a:t>
            </a:r>
            <a:r>
              <a:rPr lang="ru-RU" sz="1200" dirty="0">
                <a:solidFill>
                  <a:prstClr val="black"/>
                </a:solidFill>
                <a:latin typeface="Times New Roman" panose="02020603050405020304" pitchFamily="18" charset="0"/>
                <a:cs typeface="Times New Roman" panose="02020603050405020304" pitchFamily="18" charset="0"/>
              </a:rPr>
              <a:t> 15-20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11-13,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8-10 градус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p>
          <a:p>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2026 </a:t>
            </a:r>
            <a:r>
              <a:rPr lang="kk-KZ" sz="1200" b="1" dirty="0" smtClean="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22 </a:t>
            </a:r>
            <a:r>
              <a:rPr lang="kk-KZ" sz="1200" b="1" dirty="0" smtClean="0">
                <a:latin typeface="Times New Roman" panose="02020603050405020304" pitchFamily="18" charset="0"/>
                <a:cs typeface="Times New Roman" panose="02020603050405020304" pitchFamily="18" charset="0"/>
              </a:rPr>
              <a:t>ақпан</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smtClean="0">
                <a:latin typeface="Times New Roman" panose="02020603050405020304" pitchFamily="18" charset="0"/>
                <a:cs typeface="Times New Roman" panose="02020603050405020304" pitchFamily="18" charset="0"/>
              </a:rPr>
              <a:t>ақпан </a:t>
            </a:r>
            <a:r>
              <a:rPr lang="kk-KZ" sz="1200" b="1" dirty="0">
                <a:latin typeface="Times New Roman" panose="02020603050405020304" pitchFamily="18" charset="0"/>
                <a:cs typeface="Times New Roman" panose="02020603050405020304" pitchFamily="18" charset="0"/>
              </a:rPr>
              <a:t>сағ</a:t>
            </a:r>
            <a:r>
              <a:rPr lang="kk-KZ" sz="1200" b="1" dirty="0" smtClean="0">
                <a:latin typeface="Times New Roman" panose="02020603050405020304" pitchFamily="18" charset="0"/>
                <a:cs typeface="Times New Roman" panose="02020603050405020304" pitchFamily="18" charset="0"/>
              </a:rPr>
              <a:t>. 20-дан бастап </a:t>
            </a:r>
            <a:r>
              <a:rPr lang="kk-KZ" sz="1200" b="1" dirty="0" smtClean="0">
                <a:latin typeface="Times New Roman" panose="02020603050405020304" pitchFamily="18" charset="0"/>
                <a:cs typeface="Times New Roman" panose="02020603050405020304" pitchFamily="18" charset="0"/>
              </a:rPr>
              <a:t>22 </a:t>
            </a:r>
            <a:r>
              <a:rPr lang="kk-KZ" sz="1200" b="1" dirty="0" smtClean="0">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2026 ж.</a:t>
            </a:r>
            <a:r>
              <a:rPr lang="kk-KZ" sz="1200" b="1" dirty="0" smtClean="0">
                <a:latin typeface="Times New Roman" panose="02020603050405020304" pitchFamily="18" charset="0"/>
                <a:cs typeface="Times New Roman" panose="02020603050405020304" pitchFamily="18" charset="0"/>
              </a:rPr>
              <a:t> сағ. 08-ге дейін </a:t>
            </a:r>
          </a:p>
          <a:p>
            <a:pPr algn="just"/>
            <a:r>
              <a:rPr lang="ru-RU" sz="1200" dirty="0">
                <a:latin typeface="Times New Roman" panose="02020603050405020304" pitchFamily="18" charset="0"/>
                <a:cs typeface="Times New Roman" panose="02020603050405020304" pitchFamily="18" charset="0"/>
              </a:rPr>
              <a:t>Б</a:t>
            </a:r>
            <a:r>
              <a:rPr lang="ru-RU" sz="1200" dirty="0" smtClean="0">
                <a:latin typeface="Times New Roman" panose="02020603050405020304" pitchFamily="18" charset="0"/>
                <a:cs typeface="Times New Roman" panose="02020603050405020304" pitchFamily="18" charset="0"/>
              </a:rPr>
              <a:t>ұлтты,</a:t>
            </a:r>
            <a:r>
              <a:rPr lang="kk-KZ" sz="1200" kern="900" dirty="0" smtClean="0">
                <a:solidFill>
                  <a:srgbClr val="000000"/>
                </a:solidFill>
                <a:latin typeface="Times New Roman" panose="02020603050405020304" pitchFamily="18" charset="0"/>
              </a:rPr>
              <a:t> қар, бұрқасын</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-шығыстан </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9-14,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15-20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12-14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3815076"/>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492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3.075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534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1.781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1942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0.912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ақпан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8270" y="2436400"/>
            <a:ext cx="467426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smtClean="0">
                <a:solidFill>
                  <a:prstClr val="black"/>
                </a:solidFill>
                <a:latin typeface="Times New Roman" panose="02020603050405020304" pitchFamily="18" charset="0"/>
                <a:cs typeface="Times New Roman" panose="02020603050405020304" pitchFamily="18" charset="0"/>
              </a:rPr>
              <a:t>ақпан</a:t>
            </a:r>
            <a:r>
              <a:rPr lang="ru-RU" sz="1200" dirty="0" smtClean="0">
                <a:solidFill>
                  <a:prstClr val="black"/>
                </a:solidFill>
                <a:latin typeface="Times New Roman" panose="02020603050405020304" pitchFamily="18" charset="0"/>
                <a:cs typeface="Times New Roman" panose="02020603050405020304" pitchFamily="18" charset="0"/>
              </a:rPr>
              <a:t>  2026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бойынша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ластану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деңгейі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төмендеуі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деп</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29809</TotalTime>
  <Words>589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5491</cp:revision>
  <cp:lastPrinted>2021-07-01T07:38:07Z</cp:lastPrinted>
  <dcterms:created xsi:type="dcterms:W3CDTF">2018-03-27T06:03:00Z</dcterms:created>
  <dcterms:modified xsi:type="dcterms:W3CDTF">2026-02-20T08:44:32Z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