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18406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жауын-шашын (жаңбыр, қар), бұрқасын, көктайғақ</a:t>
            </a:r>
            <a:r>
              <a:rPr lang="kk-KZ" altLang="ru-RU" sz="1200" dirty="0" smtClean="0">
                <a:latin typeface="Times New Roman" panose="02020603050405020304" pitchFamily="18" charset="0"/>
                <a:cs typeface="Times New Roman" panose="02020603050405020304" pitchFamily="18" charset="0"/>
              </a:rPr>
              <a:t>. Оңтүстік-шығыстан </a:t>
            </a:r>
            <a:r>
              <a:rPr lang="kk-KZ" altLang="ru-RU" sz="1200" dirty="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батысқа ауысады, күші 9-14 м/с,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0-2 градус аяз</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22 ақпанға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a:t>
            </a:r>
            <a:r>
              <a:rPr lang="ru-RU" sz="1150">
                <a:latin typeface="Times New Roman" panose="02020603050405020304" pitchFamily="18" charset="0"/>
                <a:cs typeface="Times New Roman" panose="02020603050405020304" pitchFamily="18" charset="0"/>
              </a:rPr>
              <a:t>м/</a:t>
            </a:r>
            <a:r>
              <a:rPr lang="ru-RU" sz="1150" err="1">
                <a:latin typeface="Times New Roman" panose="02020603050405020304" pitchFamily="18" charset="0"/>
                <a:cs typeface="Times New Roman" panose="02020603050405020304" pitchFamily="18" charset="0"/>
              </a:rPr>
              <a:t>с</a:t>
            </a:r>
            <a:r>
              <a:rPr lang="ru-RU" sz="1150" smtClean="0">
                <a:latin typeface="Times New Roman" panose="02020603050405020304" pitchFamily="18" charset="0"/>
                <a:cs typeface="Times New Roman" panose="02020603050405020304" pitchFamily="18" charset="0"/>
              </a:rPr>
              <a:t>. 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506672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25700</TotalTime>
  <Words>533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4996</cp:revision>
  <cp:lastPrinted>2021-07-01T07:38:07Z</cp:lastPrinted>
  <dcterms:created xsi:type="dcterms:W3CDTF">2018-03-27T06:03:00Z</dcterms:created>
  <dcterms:modified xsi:type="dcterms:W3CDTF">2026-02-20T07:35:24Z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