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83959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6002" y="220486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045" y="31176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675838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26479</TotalTime>
  <Words>673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4505</cp:revision>
  <cp:lastPrinted>2021-10-18T15:52:53Z</cp:lastPrinted>
  <dcterms:created xsi:type="dcterms:W3CDTF">2018-03-27T06:03:00Z</dcterms:created>
  <dcterms:modified xsi:type="dcterms:W3CDTF">2026-02-21T06:02:59Z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