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0606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 м/с. Температура воздуха ночью 18-20, днем 8-10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снег, метель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87709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февраля, ночью 23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55281</TotalTime>
  <Words>658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7749</cp:revision>
  <cp:lastPrinted>2025-08-12T06:13:34Z</cp:lastPrinted>
  <dcterms:created xsi:type="dcterms:W3CDTF">2018-03-27T06:03:00Z</dcterms:created>
  <dcterms:modified xsi:type="dcterms:W3CDTF">2026-02-21T05:58:59Z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