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619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22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21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юго-восточный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-1-3°С,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+9+11°С.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0,-2°С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28164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dirty="0"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28484</TotalTime>
  <Words>785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6907</cp:revision>
  <cp:lastPrinted>2021-07-01T09:11:30Z</cp:lastPrinted>
  <dcterms:created xsi:type="dcterms:W3CDTF">2018-03-27T06:03:00Z</dcterms:created>
  <dcterms:modified xsi:type="dcterms:W3CDTF">2026-02-21T06:29:24Z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