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776893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снег, низовая метель, днем небольшой снег, низовая метель. Ветер западный, юго-западный 7-12, порывы 15 м/с. Температура воздуха ночью 9-11,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5611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28485</TotalTime>
  <Words>660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5279</cp:revision>
  <cp:lastPrinted>2021-07-01T03:56:27Z</cp:lastPrinted>
  <dcterms:created xsi:type="dcterms:W3CDTF">2018-03-27T06:03:00Z</dcterms:created>
  <dcterms:modified xsi:type="dcterms:W3CDTF">2026-02-21T08:01:18Z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