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025302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56966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юго-восточный 15-20 м/с. Температура воздуха 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17-19,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северный, 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февраля, ночью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20568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7992</cp:revision>
  <cp:lastPrinted>2021-07-01T03:56:27Z</cp:lastPrinted>
  <dcterms:created xsi:type="dcterms:W3CDTF">2018-03-27T06:03:00Z</dcterms:created>
  <dcterms:modified xsi:type="dcterms:W3CDTF">2026-02-21T07:49:38Z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