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78386930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№52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снег.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ru-RU" sz="7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589" y="229588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47847" y="326215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7989438"/>
              </p:ext>
            </p:extLst>
          </p:nvPr>
        </p:nvGraphicFramePr>
        <p:xfrm>
          <a:off x="5073418" y="425494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Акылбаева М.М.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20809</TotalTime>
  <Words>575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4028</cp:revision>
  <cp:lastPrinted>2021-10-14T11:15:53Z</cp:lastPrinted>
  <dcterms:created xsi:type="dcterms:W3CDTF">2018-03-27T06:03:00Z</dcterms:created>
  <dcterms:modified xsi:type="dcterms:W3CDTF">2026-02-21T06:14:55Z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