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9361920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Переменная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туман.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мороза, днем 6-8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февраля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северный 8-13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6-8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1783301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6521356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15816</TotalTime>
  <Words>578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4006</cp:revision>
  <cp:lastPrinted>2021-07-01T03:56:27Z</cp:lastPrinted>
  <dcterms:created xsi:type="dcterms:W3CDTF">2018-03-27T06:03:00Z</dcterms:created>
  <dcterms:modified xsi:type="dcterms:W3CDTF">2026-02-21T06:11:36Z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