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0" d="100"/>
          <a:sy n="90" d="100"/>
        </p:scale>
        <p:origin x="102" y="4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3183768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№52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февраля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8747975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971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февраля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февраля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22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облачность, без осадков. Ветер северо-восточный 9-14, днем порывы 15-18 м/с. Температура воздуха ночью около 0 градуса, днем 5-7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29178</TotalTime>
  <Words>517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4125</cp:revision>
  <cp:lastPrinted>2021-10-15T03:50:29Z</cp:lastPrinted>
  <dcterms:created xsi:type="dcterms:W3CDTF">2018-03-27T06:03:00Z</dcterms:created>
  <dcterms:modified xsi:type="dcterms:W3CDTF">2026-02-21T06:32:44Z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