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 varScale="1">
        <p:scale>
          <a:sx n="103" d="100"/>
          <a:sy n="103" d="100"/>
        </p:scale>
        <p:origin x="15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94404000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52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21 февраля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21 </a:t>
            </a:r>
            <a:r>
              <a:rPr lang="ru-RU" dirty="0"/>
              <a:t>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592" y="155913"/>
            <a:ext cx="4637406" cy="2339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22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21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временами снег, метель. Ветер юго-западный с переходом на юго-восточный 9-14, порывы 15-20 м/с.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11-13, днем 3-5 мороза.</a:t>
            </a: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22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23 февраля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временами снег, метель. Ветер северо-западный, северный  9-14, порывы 15-20 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15-17 мороза.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3357" y="2589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73211614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Ботаева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М.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654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105</cp:revision>
  <dcterms:modified xsi:type="dcterms:W3CDTF">2026-02-21T09:03:09Z</dcterms:modified>
</cp:coreProperties>
</file>