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531292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конце дня небольшие осадки (дождь, снег), низовая метель, гололед. Временами туман. Ветер западный, юго-западный 7-12, днем порывы 15 м/с. Температура воздуха ночью 3-5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57883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5633</TotalTime>
  <Words>581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1061</cp:revision>
  <cp:lastPrinted>2021-07-01T03:56:27Z</cp:lastPrinted>
  <dcterms:created xsi:type="dcterms:W3CDTF">2024-09-22T07:48:17Z</dcterms:created>
  <dcterms:modified xsi:type="dcterms:W3CDTF">2026-02-21T08:06:32Z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